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7" r:id="rId2"/>
    <p:sldId id="256" r:id="rId3"/>
    <p:sldId id="368" r:id="rId4"/>
    <p:sldId id="369" r:id="rId5"/>
    <p:sldId id="370" r:id="rId6"/>
    <p:sldId id="371" r:id="rId7"/>
    <p:sldId id="372" r:id="rId8"/>
    <p:sldId id="373" r:id="rId9"/>
    <p:sldId id="374" r:id="rId10"/>
    <p:sldId id="375" r:id="rId11"/>
    <p:sldId id="376" r:id="rId12"/>
    <p:sldId id="377" r:id="rId13"/>
    <p:sldId id="378" r:id="rId14"/>
    <p:sldId id="379" r:id="rId15"/>
    <p:sldId id="380" r:id="rId16"/>
    <p:sldId id="381" r:id="rId17"/>
    <p:sldId id="382"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6" r:id="rId42"/>
    <p:sldId id="407" r:id="rId43"/>
    <p:sldId id="408" r:id="rId44"/>
    <p:sldId id="409" r:id="rId45"/>
    <p:sldId id="410" r:id="rId46"/>
    <p:sldId id="411" r:id="rId47"/>
    <p:sldId id="412" r:id="rId48"/>
    <p:sldId id="413" r:id="rId49"/>
    <p:sldId id="414" r:id="rId50"/>
    <p:sldId id="415" r:id="rId51"/>
    <p:sldId id="416" r:id="rId52"/>
    <p:sldId id="419" r:id="rId53"/>
    <p:sldId id="420" r:id="rId54"/>
    <p:sldId id="421" r:id="rId55"/>
    <p:sldId id="422" r:id="rId56"/>
    <p:sldId id="417" r:id="rId57"/>
    <p:sldId id="418" r:id="rId58"/>
    <p:sldId id="423" r:id="rId59"/>
    <p:sldId id="424" r:id="rId60"/>
    <p:sldId id="425" r:id="rId61"/>
    <p:sldId id="426" r:id="rId62"/>
    <p:sldId id="427" r:id="rId63"/>
    <p:sldId id="428" r:id="rId64"/>
    <p:sldId id="429" r:id="rId65"/>
    <p:sldId id="430" r:id="rId66"/>
    <p:sldId id="431" r:id="rId67"/>
    <p:sldId id="432" r:id="rId68"/>
    <p:sldId id="433" r:id="rId69"/>
    <p:sldId id="443" r:id="rId70"/>
    <p:sldId id="444" r:id="rId71"/>
    <p:sldId id="445" r:id="rId72"/>
    <p:sldId id="446" r:id="rId73"/>
    <p:sldId id="447" r:id="rId74"/>
    <p:sldId id="434" r:id="rId75"/>
    <p:sldId id="435" r:id="rId76"/>
    <p:sldId id="436" r:id="rId77"/>
    <p:sldId id="437" r:id="rId78"/>
    <p:sldId id="438" r:id="rId79"/>
    <p:sldId id="439" r:id="rId80"/>
    <p:sldId id="440" r:id="rId81"/>
    <p:sldId id="441" r:id="rId82"/>
    <p:sldId id="442" r:id="rId83"/>
    <p:sldId id="448" r:id="rId84"/>
    <p:sldId id="449" r:id="rId85"/>
    <p:sldId id="450" r:id="rId86"/>
    <p:sldId id="451" r:id="rId87"/>
    <p:sldId id="452" r:id="rId88"/>
    <p:sldId id="454" r:id="rId89"/>
    <p:sldId id="455" r:id="rId90"/>
    <p:sldId id="456" r:id="rId91"/>
    <p:sldId id="453" r:id="rId92"/>
    <p:sldId id="457" r:id="rId93"/>
    <p:sldId id="458" r:id="rId94"/>
    <p:sldId id="459" r:id="rId95"/>
    <p:sldId id="460" r:id="rId96"/>
    <p:sldId id="461" r:id="rId97"/>
    <p:sldId id="463" r:id="rId98"/>
    <p:sldId id="462" r:id="rId99"/>
    <p:sldId id="464" r:id="rId100"/>
    <p:sldId id="333" r:id="rId10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1B11DF"/>
    <a:srgbClr val="509550"/>
    <a:srgbClr val="004E8A"/>
    <a:srgbClr val="A6A3AA"/>
    <a:srgbClr val="F5AE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44FCE6-E2B0-4A98-AF37-74D04AC511B6}" v="519" dt="2024-09-12T14:58:40.744"/>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5" autoAdjust="0"/>
    <p:restoredTop sz="94660"/>
  </p:normalViewPr>
  <p:slideViewPr>
    <p:cSldViewPr snapToGrid="0">
      <p:cViewPr varScale="1">
        <p:scale>
          <a:sx n="107" d="100"/>
          <a:sy n="107" d="100"/>
        </p:scale>
        <p:origin x="3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ssa Tieni Vieira de Souza" userId="8f2b5651-95a0-4c3a-8f13-2806c279bb3c" providerId="ADAL" clId="{5F44FCE6-E2B0-4A98-AF37-74D04AC511B6}"/>
    <pc:docChg chg="undo custSel addSld delSld modSld">
      <pc:chgData name="Tayssa Tieni Vieira de Souza" userId="8f2b5651-95a0-4c3a-8f13-2806c279bb3c" providerId="ADAL" clId="{5F44FCE6-E2B0-4A98-AF37-74D04AC511B6}" dt="2024-09-12T14:58:53.600" v="2983" actId="47"/>
      <pc:docMkLst>
        <pc:docMk/>
      </pc:docMkLst>
      <pc:sldChg chg="addSp modSp mod">
        <pc:chgData name="Tayssa Tieni Vieira de Souza" userId="8f2b5651-95a0-4c3a-8f13-2806c279bb3c" providerId="ADAL" clId="{5F44FCE6-E2B0-4A98-AF37-74D04AC511B6}" dt="2024-09-11T15:25:24.459" v="5" actId="1076"/>
        <pc:sldMkLst>
          <pc:docMk/>
          <pc:sldMk cId="930210492" sldId="376"/>
        </pc:sldMkLst>
        <pc:spChg chg="add mod">
          <ac:chgData name="Tayssa Tieni Vieira de Souza" userId="8f2b5651-95a0-4c3a-8f13-2806c279bb3c" providerId="ADAL" clId="{5F44FCE6-E2B0-4A98-AF37-74D04AC511B6}" dt="2024-09-11T15:25:24.459" v="5" actId="1076"/>
          <ac:spMkLst>
            <pc:docMk/>
            <pc:sldMk cId="930210492" sldId="376"/>
            <ac:spMk id="7" creationId="{2AE15562-626D-333C-7B76-BBB3C56631EC}"/>
          </ac:spMkLst>
        </pc:spChg>
      </pc:sldChg>
      <pc:sldChg chg="addSp modSp mod">
        <pc:chgData name="Tayssa Tieni Vieira de Souza" userId="8f2b5651-95a0-4c3a-8f13-2806c279bb3c" providerId="ADAL" clId="{5F44FCE6-E2B0-4A98-AF37-74D04AC511B6}" dt="2024-09-11T15:26:56.526" v="31" actId="1076"/>
        <pc:sldMkLst>
          <pc:docMk/>
          <pc:sldMk cId="1354034165" sldId="377"/>
        </pc:sldMkLst>
        <pc:spChg chg="add mod">
          <ac:chgData name="Tayssa Tieni Vieira de Souza" userId="8f2b5651-95a0-4c3a-8f13-2806c279bb3c" providerId="ADAL" clId="{5F44FCE6-E2B0-4A98-AF37-74D04AC511B6}" dt="2024-09-11T15:25:35.068" v="9" actId="1076"/>
          <ac:spMkLst>
            <pc:docMk/>
            <pc:sldMk cId="1354034165" sldId="377"/>
            <ac:spMk id="3" creationId="{82BCA4EC-DBC0-6DAE-C2C1-566D662418A8}"/>
          </ac:spMkLst>
        </pc:spChg>
        <pc:spChg chg="add mod">
          <ac:chgData name="Tayssa Tieni Vieira de Souza" userId="8f2b5651-95a0-4c3a-8f13-2806c279bb3c" providerId="ADAL" clId="{5F44FCE6-E2B0-4A98-AF37-74D04AC511B6}" dt="2024-09-11T15:26:13.267" v="25" actId="122"/>
          <ac:spMkLst>
            <pc:docMk/>
            <pc:sldMk cId="1354034165" sldId="377"/>
            <ac:spMk id="6" creationId="{8555AAE7-3711-67EC-96A4-1DAE54BBC9D6}"/>
          </ac:spMkLst>
        </pc:spChg>
        <pc:picChg chg="add mod">
          <ac:chgData name="Tayssa Tieni Vieira de Souza" userId="8f2b5651-95a0-4c3a-8f13-2806c279bb3c" providerId="ADAL" clId="{5F44FCE6-E2B0-4A98-AF37-74D04AC511B6}" dt="2024-09-11T15:26:52.414" v="30" actId="1076"/>
          <ac:picMkLst>
            <pc:docMk/>
            <pc:sldMk cId="1354034165" sldId="377"/>
            <ac:picMk id="4" creationId="{7DBA207F-8923-B15D-4CF5-0AF7711A6454}"/>
          </ac:picMkLst>
        </pc:picChg>
        <pc:picChg chg="add mod">
          <ac:chgData name="Tayssa Tieni Vieira de Souza" userId="8f2b5651-95a0-4c3a-8f13-2806c279bb3c" providerId="ADAL" clId="{5F44FCE6-E2B0-4A98-AF37-74D04AC511B6}" dt="2024-09-11T15:26:56.526" v="31" actId="1076"/>
          <ac:picMkLst>
            <pc:docMk/>
            <pc:sldMk cId="1354034165" sldId="377"/>
            <ac:picMk id="8" creationId="{73D85DE9-04A0-A5B6-1AD6-AAA4DCABB7E4}"/>
          </ac:picMkLst>
        </pc:picChg>
      </pc:sldChg>
      <pc:sldChg chg="addSp modSp mod">
        <pc:chgData name="Tayssa Tieni Vieira de Souza" userId="8f2b5651-95a0-4c3a-8f13-2806c279bb3c" providerId="ADAL" clId="{5F44FCE6-E2B0-4A98-AF37-74D04AC511B6}" dt="2024-09-11T15:29:59.570" v="93" actId="1076"/>
        <pc:sldMkLst>
          <pc:docMk/>
          <pc:sldMk cId="2989758664" sldId="378"/>
        </pc:sldMkLst>
        <pc:spChg chg="add mod">
          <ac:chgData name="Tayssa Tieni Vieira de Souza" userId="8f2b5651-95a0-4c3a-8f13-2806c279bb3c" providerId="ADAL" clId="{5F44FCE6-E2B0-4A98-AF37-74D04AC511B6}" dt="2024-09-11T15:29:26.716" v="80" actId="255"/>
          <ac:spMkLst>
            <pc:docMk/>
            <pc:sldMk cId="2989758664" sldId="378"/>
            <ac:spMk id="3" creationId="{E34668F1-7822-D8FF-2056-098F4FB2EB1A}"/>
          </ac:spMkLst>
        </pc:spChg>
        <pc:spChg chg="add mod">
          <ac:chgData name="Tayssa Tieni Vieira de Souza" userId="8f2b5651-95a0-4c3a-8f13-2806c279bb3c" providerId="ADAL" clId="{5F44FCE6-E2B0-4A98-AF37-74D04AC511B6}" dt="2024-09-11T15:29:34.216" v="82" actId="1076"/>
          <ac:spMkLst>
            <pc:docMk/>
            <pc:sldMk cId="2989758664" sldId="378"/>
            <ac:spMk id="6" creationId="{1ECF4148-C222-2819-C1D0-5215D673CE31}"/>
          </ac:spMkLst>
        </pc:spChg>
        <pc:spChg chg="add mod">
          <ac:chgData name="Tayssa Tieni Vieira de Souza" userId="8f2b5651-95a0-4c3a-8f13-2806c279bb3c" providerId="ADAL" clId="{5F44FCE6-E2B0-4A98-AF37-74D04AC511B6}" dt="2024-09-11T15:29:45.401" v="88" actId="1076"/>
          <ac:spMkLst>
            <pc:docMk/>
            <pc:sldMk cId="2989758664" sldId="378"/>
            <ac:spMk id="7" creationId="{89CACAC4-7D60-4D3F-85AB-99B71B27A3A3}"/>
          </ac:spMkLst>
        </pc:spChg>
        <pc:spChg chg="add mod">
          <ac:chgData name="Tayssa Tieni Vieira de Souza" userId="8f2b5651-95a0-4c3a-8f13-2806c279bb3c" providerId="ADAL" clId="{5F44FCE6-E2B0-4A98-AF37-74D04AC511B6}" dt="2024-09-11T15:29:59.570" v="93" actId="1076"/>
          <ac:spMkLst>
            <pc:docMk/>
            <pc:sldMk cId="2989758664" sldId="378"/>
            <ac:spMk id="9" creationId="{252BF1B0-250D-3E39-839B-9C06C65A02BF}"/>
          </ac:spMkLst>
        </pc:spChg>
        <pc:picChg chg="add mod">
          <ac:chgData name="Tayssa Tieni Vieira de Souza" userId="8f2b5651-95a0-4c3a-8f13-2806c279bb3c" providerId="ADAL" clId="{5F44FCE6-E2B0-4A98-AF37-74D04AC511B6}" dt="2024-09-11T15:29:42.466" v="86" actId="1076"/>
          <ac:picMkLst>
            <pc:docMk/>
            <pc:sldMk cId="2989758664" sldId="378"/>
            <ac:picMk id="4" creationId="{4A4BF327-0955-99B3-8628-9A6BBD2701D8}"/>
          </ac:picMkLst>
        </pc:picChg>
        <pc:picChg chg="add mod">
          <ac:chgData name="Tayssa Tieni Vieira de Souza" userId="8f2b5651-95a0-4c3a-8f13-2806c279bb3c" providerId="ADAL" clId="{5F44FCE6-E2B0-4A98-AF37-74D04AC511B6}" dt="2024-09-11T15:29:49.928" v="90" actId="1076"/>
          <ac:picMkLst>
            <pc:docMk/>
            <pc:sldMk cId="2989758664" sldId="378"/>
            <ac:picMk id="8" creationId="{B7521F26-CB13-936F-350A-D020DFE31A76}"/>
          </ac:picMkLst>
        </pc:picChg>
      </pc:sldChg>
      <pc:sldChg chg="addSp delSp modSp mod">
        <pc:chgData name="Tayssa Tieni Vieira de Souza" userId="8f2b5651-95a0-4c3a-8f13-2806c279bb3c" providerId="ADAL" clId="{5F44FCE6-E2B0-4A98-AF37-74D04AC511B6}" dt="2024-09-11T15:31:27.734" v="123" actId="123"/>
        <pc:sldMkLst>
          <pc:docMk/>
          <pc:sldMk cId="1563726480" sldId="379"/>
        </pc:sldMkLst>
        <pc:spChg chg="add del mod">
          <ac:chgData name="Tayssa Tieni Vieira de Souza" userId="8f2b5651-95a0-4c3a-8f13-2806c279bb3c" providerId="ADAL" clId="{5F44FCE6-E2B0-4A98-AF37-74D04AC511B6}" dt="2024-09-11T15:28:58.817" v="70" actId="21"/>
          <ac:spMkLst>
            <pc:docMk/>
            <pc:sldMk cId="1563726480" sldId="379"/>
            <ac:spMk id="3" creationId="{89CACAC4-7D60-4D3F-85AB-99B71B27A3A3}"/>
          </ac:spMkLst>
        </pc:spChg>
        <pc:spChg chg="add del mod">
          <ac:chgData name="Tayssa Tieni Vieira de Souza" userId="8f2b5651-95a0-4c3a-8f13-2806c279bb3c" providerId="ADAL" clId="{5F44FCE6-E2B0-4A98-AF37-74D04AC511B6}" dt="2024-09-11T15:29:54.400" v="91" actId="21"/>
          <ac:spMkLst>
            <pc:docMk/>
            <pc:sldMk cId="1563726480" sldId="379"/>
            <ac:spMk id="6" creationId="{252BF1B0-250D-3E39-839B-9C06C65A02BF}"/>
          </ac:spMkLst>
        </pc:spChg>
        <pc:spChg chg="add mod">
          <ac:chgData name="Tayssa Tieni Vieira de Souza" userId="8f2b5651-95a0-4c3a-8f13-2806c279bb3c" providerId="ADAL" clId="{5F44FCE6-E2B0-4A98-AF37-74D04AC511B6}" dt="2024-09-11T15:30:14.203" v="97" actId="255"/>
          <ac:spMkLst>
            <pc:docMk/>
            <pc:sldMk cId="1563726480" sldId="379"/>
            <ac:spMk id="8" creationId="{7579F61F-56B7-A76A-34AF-05BAFEBCBAED}"/>
          </ac:spMkLst>
        </pc:spChg>
        <pc:spChg chg="add mod">
          <ac:chgData name="Tayssa Tieni Vieira de Souza" userId="8f2b5651-95a0-4c3a-8f13-2806c279bb3c" providerId="ADAL" clId="{5F44FCE6-E2B0-4A98-AF37-74D04AC511B6}" dt="2024-09-11T15:30:43.914" v="107" actId="1076"/>
          <ac:spMkLst>
            <pc:docMk/>
            <pc:sldMk cId="1563726480" sldId="379"/>
            <ac:spMk id="11" creationId="{F627725A-24C7-181D-F728-9741C29CADEF}"/>
          </ac:spMkLst>
        </pc:spChg>
        <pc:spChg chg="add mod">
          <ac:chgData name="Tayssa Tieni Vieira de Souza" userId="8f2b5651-95a0-4c3a-8f13-2806c279bb3c" providerId="ADAL" clId="{5F44FCE6-E2B0-4A98-AF37-74D04AC511B6}" dt="2024-09-11T15:30:59.155" v="113" actId="1076"/>
          <ac:spMkLst>
            <pc:docMk/>
            <pc:sldMk cId="1563726480" sldId="379"/>
            <ac:spMk id="13" creationId="{4828CAD2-275C-B716-5A52-D581E6F2800A}"/>
          </ac:spMkLst>
        </pc:spChg>
        <pc:spChg chg="add mod">
          <ac:chgData name="Tayssa Tieni Vieira de Souza" userId="8f2b5651-95a0-4c3a-8f13-2806c279bb3c" providerId="ADAL" clId="{5F44FCE6-E2B0-4A98-AF37-74D04AC511B6}" dt="2024-09-11T15:31:27.734" v="123" actId="123"/>
          <ac:spMkLst>
            <pc:docMk/>
            <pc:sldMk cId="1563726480" sldId="379"/>
            <ac:spMk id="16" creationId="{52696574-3767-AAD0-F43A-DA62903BD3DA}"/>
          </ac:spMkLst>
        </pc:spChg>
        <pc:picChg chg="add del mod">
          <ac:chgData name="Tayssa Tieni Vieira de Souza" userId="8f2b5651-95a0-4c3a-8f13-2806c279bb3c" providerId="ADAL" clId="{5F44FCE6-E2B0-4A98-AF37-74D04AC511B6}" dt="2024-09-11T15:29:16.221" v="76" actId="21"/>
          <ac:picMkLst>
            <pc:docMk/>
            <pc:sldMk cId="1563726480" sldId="379"/>
            <ac:picMk id="4" creationId="{B7521F26-CB13-936F-350A-D020DFE31A76}"/>
          </ac:picMkLst>
        </pc:picChg>
        <pc:picChg chg="add mod modCrop">
          <ac:chgData name="Tayssa Tieni Vieira de Souza" userId="8f2b5651-95a0-4c3a-8f13-2806c279bb3c" providerId="ADAL" clId="{5F44FCE6-E2B0-4A98-AF37-74D04AC511B6}" dt="2024-09-11T15:30:29.850" v="103" actId="1076"/>
          <ac:picMkLst>
            <pc:docMk/>
            <pc:sldMk cId="1563726480" sldId="379"/>
            <ac:picMk id="9" creationId="{31FED1E3-0749-0841-D7C6-DDE624216AF3}"/>
          </ac:picMkLst>
        </pc:picChg>
        <pc:picChg chg="add mod">
          <ac:chgData name="Tayssa Tieni Vieira de Souza" userId="8f2b5651-95a0-4c3a-8f13-2806c279bb3c" providerId="ADAL" clId="{5F44FCE6-E2B0-4A98-AF37-74D04AC511B6}" dt="2024-09-11T15:31:09.610" v="117" actId="1076"/>
          <ac:picMkLst>
            <pc:docMk/>
            <pc:sldMk cId="1563726480" sldId="379"/>
            <ac:picMk id="14" creationId="{1117BFA6-8393-F2E4-31FE-DC9FB33722A8}"/>
          </ac:picMkLst>
        </pc:picChg>
      </pc:sldChg>
      <pc:sldChg chg="addSp delSp modSp mod">
        <pc:chgData name="Tayssa Tieni Vieira de Souza" userId="8f2b5651-95a0-4c3a-8f13-2806c279bb3c" providerId="ADAL" clId="{5F44FCE6-E2B0-4A98-AF37-74D04AC511B6}" dt="2024-09-11T15:37:09.628" v="230"/>
        <pc:sldMkLst>
          <pc:docMk/>
          <pc:sldMk cId="3033760462" sldId="380"/>
        </pc:sldMkLst>
        <pc:spChg chg="add mod">
          <ac:chgData name="Tayssa Tieni Vieira de Souza" userId="8f2b5651-95a0-4c3a-8f13-2806c279bb3c" providerId="ADAL" clId="{5F44FCE6-E2B0-4A98-AF37-74D04AC511B6}" dt="2024-09-11T15:33:34.590" v="144" actId="1076"/>
          <ac:spMkLst>
            <pc:docMk/>
            <pc:sldMk cId="3033760462" sldId="380"/>
            <ac:spMk id="4" creationId="{C5888B4E-BA1C-B7A0-CD89-5D8F25BC5534}"/>
          </ac:spMkLst>
        </pc:spChg>
        <pc:spChg chg="add mod">
          <ac:chgData name="Tayssa Tieni Vieira de Souza" userId="8f2b5651-95a0-4c3a-8f13-2806c279bb3c" providerId="ADAL" clId="{5F44FCE6-E2B0-4A98-AF37-74D04AC511B6}" dt="2024-09-11T15:33:50.324" v="150" actId="1076"/>
          <ac:spMkLst>
            <pc:docMk/>
            <pc:sldMk cId="3033760462" sldId="380"/>
            <ac:spMk id="8" creationId="{196E3026-8E17-CA7A-9BAF-34B9AD411ED3}"/>
          </ac:spMkLst>
        </pc:spChg>
        <pc:spChg chg="add mod">
          <ac:chgData name="Tayssa Tieni Vieira de Souza" userId="8f2b5651-95a0-4c3a-8f13-2806c279bb3c" providerId="ADAL" clId="{5F44FCE6-E2B0-4A98-AF37-74D04AC511B6}" dt="2024-09-11T15:34:44.063" v="166" actId="14100"/>
          <ac:spMkLst>
            <pc:docMk/>
            <pc:sldMk cId="3033760462" sldId="380"/>
            <ac:spMk id="12" creationId="{5A59A008-9ADD-B9DE-E6C6-973D76D2D803}"/>
          </ac:spMkLst>
        </pc:spChg>
        <pc:spChg chg="add mod">
          <ac:chgData name="Tayssa Tieni Vieira de Souza" userId="8f2b5651-95a0-4c3a-8f13-2806c279bb3c" providerId="ADAL" clId="{5F44FCE6-E2B0-4A98-AF37-74D04AC511B6}" dt="2024-09-11T15:35:23.133" v="182" actId="123"/>
          <ac:spMkLst>
            <pc:docMk/>
            <pc:sldMk cId="3033760462" sldId="380"/>
            <ac:spMk id="15" creationId="{CA4B1130-6458-8687-2EC8-717C824AB629}"/>
          </ac:spMkLst>
        </pc:spChg>
        <pc:spChg chg="add mod">
          <ac:chgData name="Tayssa Tieni Vieira de Souza" userId="8f2b5651-95a0-4c3a-8f13-2806c279bb3c" providerId="ADAL" clId="{5F44FCE6-E2B0-4A98-AF37-74D04AC511B6}" dt="2024-09-11T15:35:28.424" v="184" actId="14100"/>
          <ac:spMkLst>
            <pc:docMk/>
            <pc:sldMk cId="3033760462" sldId="380"/>
            <ac:spMk id="18" creationId="{3B1AECB9-3D4F-D6CF-815C-0F59D4BEB144}"/>
          </ac:spMkLst>
        </pc:spChg>
        <pc:spChg chg="add mod">
          <ac:chgData name="Tayssa Tieni Vieira de Souza" userId="8f2b5651-95a0-4c3a-8f13-2806c279bb3c" providerId="ADAL" clId="{5F44FCE6-E2B0-4A98-AF37-74D04AC511B6}" dt="2024-09-11T15:36:26.024" v="209" actId="14100"/>
          <ac:spMkLst>
            <pc:docMk/>
            <pc:sldMk cId="3033760462" sldId="380"/>
            <ac:spMk id="21" creationId="{B2550F20-D6C4-A430-EFEC-1F91F2720538}"/>
          </ac:spMkLst>
        </pc:spChg>
        <pc:spChg chg="add mod">
          <ac:chgData name="Tayssa Tieni Vieira de Souza" userId="8f2b5651-95a0-4c3a-8f13-2806c279bb3c" providerId="ADAL" clId="{5F44FCE6-E2B0-4A98-AF37-74D04AC511B6}" dt="2024-09-11T15:36:13.763" v="204"/>
          <ac:spMkLst>
            <pc:docMk/>
            <pc:sldMk cId="3033760462" sldId="380"/>
            <ac:spMk id="23" creationId="{E574489F-50E6-07B5-AE32-0A9B554D88C1}"/>
          </ac:spMkLst>
        </pc:spChg>
        <pc:spChg chg="add mod">
          <ac:chgData name="Tayssa Tieni Vieira de Souza" userId="8f2b5651-95a0-4c3a-8f13-2806c279bb3c" providerId="ADAL" clId="{5F44FCE6-E2B0-4A98-AF37-74D04AC511B6}" dt="2024-09-11T15:36:30.080" v="211" actId="14100"/>
          <ac:spMkLst>
            <pc:docMk/>
            <pc:sldMk cId="3033760462" sldId="380"/>
            <ac:spMk id="25" creationId="{03B213F8-E863-BDB9-3C7B-CAE3AF4455EC}"/>
          </ac:spMkLst>
        </pc:spChg>
        <pc:picChg chg="add mod">
          <ac:chgData name="Tayssa Tieni Vieira de Souza" userId="8f2b5651-95a0-4c3a-8f13-2806c279bb3c" providerId="ADAL" clId="{5F44FCE6-E2B0-4A98-AF37-74D04AC511B6}" dt="2024-09-11T15:33:04.405" v="134" actId="1076"/>
          <ac:picMkLst>
            <pc:docMk/>
            <pc:sldMk cId="3033760462" sldId="380"/>
            <ac:picMk id="2" creationId="{5EF3801D-FC48-8ED9-9B7C-86DE2E5576C9}"/>
          </ac:picMkLst>
        </pc:picChg>
        <pc:picChg chg="add del mod">
          <ac:chgData name="Tayssa Tieni Vieira de Souza" userId="8f2b5651-95a0-4c3a-8f13-2806c279bb3c" providerId="ADAL" clId="{5F44FCE6-E2B0-4A98-AF37-74D04AC511B6}" dt="2024-09-11T15:34:11.761" v="154" actId="478"/>
          <ac:picMkLst>
            <pc:docMk/>
            <pc:sldMk cId="3033760462" sldId="380"/>
            <ac:picMk id="10" creationId="{682B31E8-3357-BB9D-2E4B-5C4E5338840B}"/>
          </ac:picMkLst>
        </pc:picChg>
        <pc:picChg chg="add mod">
          <ac:chgData name="Tayssa Tieni Vieira de Souza" userId="8f2b5651-95a0-4c3a-8f13-2806c279bb3c" providerId="ADAL" clId="{5F44FCE6-E2B0-4A98-AF37-74D04AC511B6}" dt="2024-09-11T15:34:41.630" v="165" actId="1076"/>
          <ac:picMkLst>
            <pc:docMk/>
            <pc:sldMk cId="3033760462" sldId="380"/>
            <ac:picMk id="13" creationId="{80B50D7C-A700-E674-850E-BFE2D5F23F95}"/>
          </ac:picMkLst>
        </pc:picChg>
        <pc:picChg chg="add mod">
          <ac:chgData name="Tayssa Tieni Vieira de Souza" userId="8f2b5651-95a0-4c3a-8f13-2806c279bb3c" providerId="ADAL" clId="{5F44FCE6-E2B0-4A98-AF37-74D04AC511B6}" dt="2024-09-11T15:35:09.212" v="177"/>
          <ac:picMkLst>
            <pc:docMk/>
            <pc:sldMk cId="3033760462" sldId="380"/>
            <ac:picMk id="16" creationId="{C3262C92-8947-E316-8465-BBF8AC79D143}"/>
          </ac:picMkLst>
        </pc:picChg>
        <pc:picChg chg="add mod">
          <ac:chgData name="Tayssa Tieni Vieira de Souza" userId="8f2b5651-95a0-4c3a-8f13-2806c279bb3c" providerId="ADAL" clId="{5F44FCE6-E2B0-4A98-AF37-74D04AC511B6}" dt="2024-09-11T15:35:46.077" v="193"/>
          <ac:picMkLst>
            <pc:docMk/>
            <pc:sldMk cId="3033760462" sldId="380"/>
            <ac:picMk id="19" creationId="{D34EE08F-9E7E-F604-D4F1-0BC212BC0AF2}"/>
          </ac:picMkLst>
        </pc:picChg>
        <pc:picChg chg="add mod">
          <ac:chgData name="Tayssa Tieni Vieira de Souza" userId="8f2b5651-95a0-4c3a-8f13-2806c279bb3c" providerId="ADAL" clId="{5F44FCE6-E2B0-4A98-AF37-74D04AC511B6}" dt="2024-09-11T15:36:43.157" v="219"/>
          <ac:picMkLst>
            <pc:docMk/>
            <pc:sldMk cId="3033760462" sldId="380"/>
            <ac:picMk id="26" creationId="{82F11CE8-8A75-1299-E3D1-4063B28CABDC}"/>
          </ac:picMkLst>
        </pc:picChg>
        <pc:picChg chg="add mod">
          <ac:chgData name="Tayssa Tieni Vieira de Souza" userId="8f2b5651-95a0-4c3a-8f13-2806c279bb3c" providerId="ADAL" clId="{5F44FCE6-E2B0-4A98-AF37-74D04AC511B6}" dt="2024-09-11T15:36:56.270" v="224"/>
          <ac:picMkLst>
            <pc:docMk/>
            <pc:sldMk cId="3033760462" sldId="380"/>
            <ac:picMk id="27" creationId="{442DD0D5-EDB8-83FB-2396-F26BC6160B5C}"/>
          </ac:picMkLst>
        </pc:picChg>
        <pc:picChg chg="add mod">
          <ac:chgData name="Tayssa Tieni Vieira de Souza" userId="8f2b5651-95a0-4c3a-8f13-2806c279bb3c" providerId="ADAL" clId="{5F44FCE6-E2B0-4A98-AF37-74D04AC511B6}" dt="2024-09-11T15:37:09.628" v="230"/>
          <ac:picMkLst>
            <pc:docMk/>
            <pc:sldMk cId="3033760462" sldId="380"/>
            <ac:picMk id="28" creationId="{A2A34409-818F-BAD3-E050-4F3038F61815}"/>
          </ac:picMkLst>
        </pc:picChg>
        <pc:cxnChg chg="add mod">
          <ac:chgData name="Tayssa Tieni Vieira de Souza" userId="8f2b5651-95a0-4c3a-8f13-2806c279bb3c" providerId="ADAL" clId="{5F44FCE6-E2B0-4A98-AF37-74D04AC511B6}" dt="2024-09-11T15:33:53.221" v="151" actId="1076"/>
          <ac:cxnSpMkLst>
            <pc:docMk/>
            <pc:sldMk cId="3033760462" sldId="380"/>
            <ac:cxnSpMk id="6" creationId="{A47696EE-B165-8458-9092-86A1D8F8418C}"/>
          </ac:cxnSpMkLst>
        </pc:cxnChg>
      </pc:sldChg>
      <pc:sldChg chg="addSp delSp modSp mod">
        <pc:chgData name="Tayssa Tieni Vieira de Souza" userId="8f2b5651-95a0-4c3a-8f13-2806c279bb3c" providerId="ADAL" clId="{5F44FCE6-E2B0-4A98-AF37-74D04AC511B6}" dt="2024-09-11T18:05:44.061" v="485" actId="1076"/>
        <pc:sldMkLst>
          <pc:docMk/>
          <pc:sldMk cId="2711112783" sldId="381"/>
        </pc:sldMkLst>
        <pc:spChg chg="add mod">
          <ac:chgData name="Tayssa Tieni Vieira de Souza" userId="8f2b5651-95a0-4c3a-8f13-2806c279bb3c" providerId="ADAL" clId="{5F44FCE6-E2B0-4A98-AF37-74D04AC511B6}" dt="2024-09-11T15:37:41.641" v="237" actId="1076"/>
          <ac:spMkLst>
            <pc:docMk/>
            <pc:sldMk cId="2711112783" sldId="381"/>
            <ac:spMk id="5" creationId="{AC765568-3ED7-C45F-22C4-4B6CC7BAE761}"/>
          </ac:spMkLst>
        </pc:spChg>
        <pc:spChg chg="add mod">
          <ac:chgData name="Tayssa Tieni Vieira de Souza" userId="8f2b5651-95a0-4c3a-8f13-2806c279bb3c" providerId="ADAL" clId="{5F44FCE6-E2B0-4A98-AF37-74D04AC511B6}" dt="2024-09-11T15:39:37.964" v="314" actId="14100"/>
          <ac:spMkLst>
            <pc:docMk/>
            <pc:sldMk cId="2711112783" sldId="381"/>
            <ac:spMk id="8" creationId="{FEED7D7C-FF04-6DF8-2AF7-FC815F39DCD1}"/>
          </ac:spMkLst>
        </pc:spChg>
        <pc:spChg chg="add mod">
          <ac:chgData name="Tayssa Tieni Vieira de Souza" userId="8f2b5651-95a0-4c3a-8f13-2806c279bb3c" providerId="ADAL" clId="{5F44FCE6-E2B0-4A98-AF37-74D04AC511B6}" dt="2024-09-11T15:40:35.324" v="331" actId="14100"/>
          <ac:spMkLst>
            <pc:docMk/>
            <pc:sldMk cId="2711112783" sldId="381"/>
            <ac:spMk id="16" creationId="{A08F6D80-50D0-1D48-2CC8-B9A82FB518DE}"/>
          </ac:spMkLst>
        </pc:spChg>
        <pc:spChg chg="add del mod">
          <ac:chgData name="Tayssa Tieni Vieira de Souza" userId="8f2b5651-95a0-4c3a-8f13-2806c279bb3c" providerId="ADAL" clId="{5F44FCE6-E2B0-4A98-AF37-74D04AC511B6}" dt="2024-09-11T15:40:45.715" v="334" actId="478"/>
          <ac:spMkLst>
            <pc:docMk/>
            <pc:sldMk cId="2711112783" sldId="381"/>
            <ac:spMk id="18" creationId="{A23B3F0F-54B2-CB19-C652-78C92223000F}"/>
          </ac:spMkLst>
        </pc:spChg>
        <pc:spChg chg="add mod">
          <ac:chgData name="Tayssa Tieni Vieira de Souza" userId="8f2b5651-95a0-4c3a-8f13-2806c279bb3c" providerId="ADAL" clId="{5F44FCE6-E2B0-4A98-AF37-74D04AC511B6}" dt="2024-09-11T15:42:05.114" v="407" actId="20577"/>
          <ac:spMkLst>
            <pc:docMk/>
            <pc:sldMk cId="2711112783" sldId="381"/>
            <ac:spMk id="20" creationId="{968D55B6-AAAC-17D7-E733-672ADF858C9A}"/>
          </ac:spMkLst>
        </pc:spChg>
        <pc:spChg chg="add del mod">
          <ac:chgData name="Tayssa Tieni Vieira de Souza" userId="8f2b5651-95a0-4c3a-8f13-2806c279bb3c" providerId="ADAL" clId="{5F44FCE6-E2B0-4A98-AF37-74D04AC511B6}" dt="2024-09-11T15:42:18.770" v="411" actId="478"/>
          <ac:spMkLst>
            <pc:docMk/>
            <pc:sldMk cId="2711112783" sldId="381"/>
            <ac:spMk id="22" creationId="{9091DC11-F4ED-35AC-A512-71C05AA60B28}"/>
          </ac:spMkLst>
        </pc:spChg>
        <pc:spChg chg="add del mod">
          <ac:chgData name="Tayssa Tieni Vieira de Souza" userId="8f2b5651-95a0-4c3a-8f13-2806c279bb3c" providerId="ADAL" clId="{5F44FCE6-E2B0-4A98-AF37-74D04AC511B6}" dt="2024-09-11T15:42:43.043" v="424" actId="478"/>
          <ac:spMkLst>
            <pc:docMk/>
            <pc:sldMk cId="2711112783" sldId="381"/>
            <ac:spMk id="24" creationId="{85C25436-BE34-C827-9C69-973AD2451A99}"/>
          </ac:spMkLst>
        </pc:spChg>
        <pc:spChg chg="add mod">
          <ac:chgData name="Tayssa Tieni Vieira de Souza" userId="8f2b5651-95a0-4c3a-8f13-2806c279bb3c" providerId="ADAL" clId="{5F44FCE6-E2B0-4A98-AF37-74D04AC511B6}" dt="2024-09-11T18:05:44.061" v="485" actId="1076"/>
          <ac:spMkLst>
            <pc:docMk/>
            <pc:sldMk cId="2711112783" sldId="381"/>
            <ac:spMk id="26" creationId="{A5F613C5-77BD-DF38-A949-A26D5E4E26B8}"/>
          </ac:spMkLst>
        </pc:spChg>
        <pc:picChg chg="add mod">
          <ac:chgData name="Tayssa Tieni Vieira de Souza" userId="8f2b5651-95a0-4c3a-8f13-2806c279bb3c" providerId="ADAL" clId="{5F44FCE6-E2B0-4A98-AF37-74D04AC511B6}" dt="2024-09-11T15:37:28.135" v="233" actId="1076"/>
          <ac:picMkLst>
            <pc:docMk/>
            <pc:sldMk cId="2711112783" sldId="381"/>
            <ac:picMk id="3" creationId="{50BA0C96-CC8C-E81F-682B-84450766605C}"/>
          </ac:picMkLst>
        </pc:picChg>
        <pc:picChg chg="add mod">
          <ac:chgData name="Tayssa Tieni Vieira de Souza" userId="8f2b5651-95a0-4c3a-8f13-2806c279bb3c" providerId="ADAL" clId="{5F44FCE6-E2B0-4A98-AF37-74D04AC511B6}" dt="2024-09-11T15:37:51.393" v="241" actId="1076"/>
          <ac:picMkLst>
            <pc:docMk/>
            <pc:sldMk cId="2711112783" sldId="381"/>
            <ac:picMk id="6" creationId="{8B4BD05C-CC4B-9460-60D8-EAE79571035A}"/>
          </ac:picMkLst>
        </pc:picChg>
        <pc:cxnChg chg="add mod">
          <ac:chgData name="Tayssa Tieni Vieira de Souza" userId="8f2b5651-95a0-4c3a-8f13-2806c279bb3c" providerId="ADAL" clId="{5F44FCE6-E2B0-4A98-AF37-74D04AC511B6}" dt="2024-09-11T15:40:14.033" v="323" actId="1076"/>
          <ac:cxnSpMkLst>
            <pc:docMk/>
            <pc:sldMk cId="2711112783" sldId="381"/>
            <ac:cxnSpMk id="10" creationId="{D17EECD5-0B3E-F2CC-F283-59A0F01C562E}"/>
          </ac:cxnSpMkLst>
        </pc:cxnChg>
      </pc:sldChg>
      <pc:sldChg chg="addSp delSp modSp mod">
        <pc:chgData name="Tayssa Tieni Vieira de Souza" userId="8f2b5651-95a0-4c3a-8f13-2806c279bb3c" providerId="ADAL" clId="{5F44FCE6-E2B0-4A98-AF37-74D04AC511B6}" dt="2024-09-11T18:23:05.465" v="607" actId="1076"/>
        <pc:sldMkLst>
          <pc:docMk/>
          <pc:sldMk cId="3775233446" sldId="382"/>
        </pc:sldMkLst>
        <pc:spChg chg="add mod">
          <ac:chgData name="Tayssa Tieni Vieira de Souza" userId="8f2b5651-95a0-4c3a-8f13-2806c279bb3c" providerId="ADAL" clId="{5F44FCE6-E2B0-4A98-AF37-74D04AC511B6}" dt="2024-09-11T18:07:43.036" v="501" actId="255"/>
          <ac:spMkLst>
            <pc:docMk/>
            <pc:sldMk cId="3775233446" sldId="382"/>
            <ac:spMk id="3" creationId="{6E90AA31-FC13-48EE-4B91-183CE5DA2BCC}"/>
          </ac:spMkLst>
        </pc:spChg>
        <pc:spChg chg="add mod">
          <ac:chgData name="Tayssa Tieni Vieira de Souza" userId="8f2b5651-95a0-4c3a-8f13-2806c279bb3c" providerId="ADAL" clId="{5F44FCE6-E2B0-4A98-AF37-74D04AC511B6}" dt="2024-09-11T18:07:51.582" v="505" actId="14100"/>
          <ac:spMkLst>
            <pc:docMk/>
            <pc:sldMk cId="3775233446" sldId="382"/>
            <ac:spMk id="6" creationId="{30A4EF3F-093D-E4CD-E153-D4A5CACD7C9C}"/>
          </ac:spMkLst>
        </pc:spChg>
        <pc:spChg chg="add mod">
          <ac:chgData name="Tayssa Tieni Vieira de Souza" userId="8f2b5651-95a0-4c3a-8f13-2806c279bb3c" providerId="ADAL" clId="{5F44FCE6-E2B0-4A98-AF37-74D04AC511B6}" dt="2024-09-11T18:12:45.805" v="594" actId="1076"/>
          <ac:spMkLst>
            <pc:docMk/>
            <pc:sldMk cId="3775233446" sldId="382"/>
            <ac:spMk id="10" creationId="{C716F610-5508-1442-E71F-72AB6702B198}"/>
          </ac:spMkLst>
        </pc:spChg>
        <pc:spChg chg="add mod">
          <ac:chgData name="Tayssa Tieni Vieira de Souza" userId="8f2b5651-95a0-4c3a-8f13-2806c279bb3c" providerId="ADAL" clId="{5F44FCE6-E2B0-4A98-AF37-74D04AC511B6}" dt="2024-09-11T18:22:46.743" v="601" actId="14100"/>
          <ac:spMkLst>
            <pc:docMk/>
            <pc:sldMk cId="3775233446" sldId="382"/>
            <ac:spMk id="12" creationId="{C2E794FB-E12A-31E5-4B98-12F062B8F793}"/>
          </ac:spMkLst>
        </pc:spChg>
        <pc:graphicFrameChg chg="add del mod modGraphic">
          <ac:chgData name="Tayssa Tieni Vieira de Souza" userId="8f2b5651-95a0-4c3a-8f13-2806c279bb3c" providerId="ADAL" clId="{5F44FCE6-E2B0-4A98-AF37-74D04AC511B6}" dt="2024-09-11T18:09:41.338" v="523" actId="478"/>
          <ac:graphicFrameMkLst>
            <pc:docMk/>
            <pc:sldMk cId="3775233446" sldId="382"/>
            <ac:graphicFrameMk id="7" creationId="{9ABF36C5-D417-5A2D-87F9-457236E1E95E}"/>
          </ac:graphicFrameMkLst>
        </pc:graphicFrameChg>
        <pc:graphicFrameChg chg="add mod modGraphic">
          <ac:chgData name="Tayssa Tieni Vieira de Souza" userId="8f2b5651-95a0-4c3a-8f13-2806c279bb3c" providerId="ADAL" clId="{5F44FCE6-E2B0-4A98-AF37-74D04AC511B6}" dt="2024-09-11T18:12:42.614" v="593"/>
          <ac:graphicFrameMkLst>
            <pc:docMk/>
            <pc:sldMk cId="3775233446" sldId="382"/>
            <ac:graphicFrameMk id="8" creationId="{97DD3DE8-9774-E3B6-336D-5AB39D13EB6A}"/>
          </ac:graphicFrameMkLst>
        </pc:graphicFrameChg>
        <pc:picChg chg="add mod modCrop">
          <ac:chgData name="Tayssa Tieni Vieira de Souza" userId="8f2b5651-95a0-4c3a-8f13-2806c279bb3c" providerId="ADAL" clId="{5F44FCE6-E2B0-4A98-AF37-74D04AC511B6}" dt="2024-09-11T18:23:05.465" v="607" actId="1076"/>
          <ac:picMkLst>
            <pc:docMk/>
            <pc:sldMk cId="3775233446" sldId="382"/>
            <ac:picMk id="4" creationId="{C917A5C9-1A8C-86A0-AAAB-DA725DD703D7}"/>
          </ac:picMkLst>
        </pc:picChg>
      </pc:sldChg>
      <pc:sldChg chg="addSp modSp mod">
        <pc:chgData name="Tayssa Tieni Vieira de Souza" userId="8f2b5651-95a0-4c3a-8f13-2806c279bb3c" providerId="ADAL" clId="{5F44FCE6-E2B0-4A98-AF37-74D04AC511B6}" dt="2024-09-11T18:24:12.099" v="631" actId="1076"/>
        <pc:sldMkLst>
          <pc:docMk/>
          <pc:sldMk cId="3115207102" sldId="383"/>
        </pc:sldMkLst>
        <pc:spChg chg="add mod">
          <ac:chgData name="Tayssa Tieni Vieira de Souza" userId="8f2b5651-95a0-4c3a-8f13-2806c279bb3c" providerId="ADAL" clId="{5F44FCE6-E2B0-4A98-AF37-74D04AC511B6}" dt="2024-09-11T18:23:38.067" v="617" actId="14100"/>
          <ac:spMkLst>
            <pc:docMk/>
            <pc:sldMk cId="3115207102" sldId="383"/>
            <ac:spMk id="3" creationId="{DE94C9BF-4194-DBC3-0FFB-C48E8E158A27}"/>
          </ac:spMkLst>
        </pc:spChg>
        <pc:spChg chg="add mod">
          <ac:chgData name="Tayssa Tieni Vieira de Souza" userId="8f2b5651-95a0-4c3a-8f13-2806c279bb3c" providerId="ADAL" clId="{5F44FCE6-E2B0-4A98-AF37-74D04AC511B6}" dt="2024-09-11T18:24:01.956" v="626" actId="14100"/>
          <ac:spMkLst>
            <pc:docMk/>
            <pc:sldMk cId="3115207102" sldId="383"/>
            <ac:spMk id="8" creationId="{A7790A6D-EA0B-4500-E042-593FC79130B3}"/>
          </ac:spMkLst>
        </pc:spChg>
        <pc:picChg chg="add mod">
          <ac:chgData name="Tayssa Tieni Vieira de Souza" userId="8f2b5651-95a0-4c3a-8f13-2806c279bb3c" providerId="ADAL" clId="{5F44FCE6-E2B0-4A98-AF37-74D04AC511B6}" dt="2024-09-11T18:23:52.658" v="623" actId="1076"/>
          <ac:picMkLst>
            <pc:docMk/>
            <pc:sldMk cId="3115207102" sldId="383"/>
            <ac:picMk id="6" creationId="{3E625354-9264-6C46-E7EB-22C55A2E8415}"/>
          </ac:picMkLst>
        </pc:picChg>
        <pc:picChg chg="add mod">
          <ac:chgData name="Tayssa Tieni Vieira de Souza" userId="8f2b5651-95a0-4c3a-8f13-2806c279bb3c" providerId="ADAL" clId="{5F44FCE6-E2B0-4A98-AF37-74D04AC511B6}" dt="2024-09-11T18:24:12.099" v="631" actId="1076"/>
          <ac:picMkLst>
            <pc:docMk/>
            <pc:sldMk cId="3115207102" sldId="383"/>
            <ac:picMk id="9" creationId="{AABCD4C7-5CD1-BF80-CD1C-C6830C2EFA02}"/>
          </ac:picMkLst>
        </pc:picChg>
        <pc:cxnChg chg="add mod">
          <ac:chgData name="Tayssa Tieni Vieira de Souza" userId="8f2b5651-95a0-4c3a-8f13-2806c279bb3c" providerId="ADAL" clId="{5F44FCE6-E2B0-4A98-AF37-74D04AC511B6}" dt="2024-09-11T18:23:34.988" v="616" actId="1582"/>
          <ac:cxnSpMkLst>
            <pc:docMk/>
            <pc:sldMk cId="3115207102" sldId="383"/>
            <ac:cxnSpMk id="5" creationId="{674EF380-3794-7DEB-CA5C-CC219BDCF098}"/>
          </ac:cxnSpMkLst>
        </pc:cxnChg>
      </pc:sldChg>
      <pc:sldChg chg="addSp modSp mod">
        <pc:chgData name="Tayssa Tieni Vieira de Souza" userId="8f2b5651-95a0-4c3a-8f13-2806c279bb3c" providerId="ADAL" clId="{5F44FCE6-E2B0-4A98-AF37-74D04AC511B6}" dt="2024-09-11T18:26:54.279" v="688" actId="1076"/>
        <pc:sldMkLst>
          <pc:docMk/>
          <pc:sldMk cId="1346449571" sldId="384"/>
        </pc:sldMkLst>
        <pc:spChg chg="add mod">
          <ac:chgData name="Tayssa Tieni Vieira de Souza" userId="8f2b5651-95a0-4c3a-8f13-2806c279bb3c" providerId="ADAL" clId="{5F44FCE6-E2B0-4A98-AF37-74D04AC511B6}" dt="2024-09-11T18:25:06.433" v="648" actId="14100"/>
          <ac:spMkLst>
            <pc:docMk/>
            <pc:sldMk cId="1346449571" sldId="384"/>
            <ac:spMk id="4" creationId="{FCC7E8B5-7552-5B05-6F1C-1E3D31FB9C3C}"/>
          </ac:spMkLst>
        </pc:spChg>
        <pc:spChg chg="add mod">
          <ac:chgData name="Tayssa Tieni Vieira de Souza" userId="8f2b5651-95a0-4c3a-8f13-2806c279bb3c" providerId="ADAL" clId="{5F44FCE6-E2B0-4A98-AF37-74D04AC511B6}" dt="2024-09-11T18:26:27.588" v="679" actId="20577"/>
          <ac:spMkLst>
            <pc:docMk/>
            <pc:sldMk cId="1346449571" sldId="384"/>
            <ac:spMk id="9" creationId="{7ECB9DC7-CC29-B237-6FC4-A1380FEA5F94}"/>
          </ac:spMkLst>
        </pc:spChg>
        <pc:spChg chg="add mod">
          <ac:chgData name="Tayssa Tieni Vieira de Souza" userId="8f2b5651-95a0-4c3a-8f13-2806c279bb3c" providerId="ADAL" clId="{5F44FCE6-E2B0-4A98-AF37-74D04AC511B6}" dt="2024-09-11T18:26:46.178" v="684" actId="123"/>
          <ac:spMkLst>
            <pc:docMk/>
            <pc:sldMk cId="1346449571" sldId="384"/>
            <ac:spMk id="11" creationId="{9A14E08C-9023-434C-013A-2BF99AAA38BC}"/>
          </ac:spMkLst>
        </pc:spChg>
        <pc:picChg chg="add mod">
          <ac:chgData name="Tayssa Tieni Vieira de Souza" userId="8f2b5651-95a0-4c3a-8f13-2806c279bb3c" providerId="ADAL" clId="{5F44FCE6-E2B0-4A98-AF37-74D04AC511B6}" dt="2024-09-11T18:24:24.219" v="636" actId="1076"/>
          <ac:picMkLst>
            <pc:docMk/>
            <pc:sldMk cId="1346449571" sldId="384"/>
            <ac:picMk id="2" creationId="{1B5F2885-2CFD-0A56-125E-B50558B86FED}"/>
          </ac:picMkLst>
        </pc:picChg>
        <pc:picChg chg="add mod">
          <ac:chgData name="Tayssa Tieni Vieira de Souza" userId="8f2b5651-95a0-4c3a-8f13-2806c279bb3c" providerId="ADAL" clId="{5F44FCE6-E2B0-4A98-AF37-74D04AC511B6}" dt="2024-09-11T18:25:20.542" v="653" actId="1076"/>
          <ac:picMkLst>
            <pc:docMk/>
            <pc:sldMk cId="1346449571" sldId="384"/>
            <ac:picMk id="5" creationId="{3C39C708-EE3D-E2AF-EB34-E98DC2A9BD1E}"/>
          </ac:picMkLst>
        </pc:picChg>
        <pc:picChg chg="add mod">
          <ac:chgData name="Tayssa Tieni Vieira de Souza" userId="8f2b5651-95a0-4c3a-8f13-2806c279bb3c" providerId="ADAL" clId="{5F44FCE6-E2B0-4A98-AF37-74D04AC511B6}" dt="2024-09-11T18:26:54.279" v="688" actId="1076"/>
          <ac:picMkLst>
            <pc:docMk/>
            <pc:sldMk cId="1346449571" sldId="384"/>
            <ac:picMk id="12" creationId="{1216702F-54FF-0536-DBBD-0C598FC7BC36}"/>
          </ac:picMkLst>
        </pc:picChg>
        <pc:cxnChg chg="add mod">
          <ac:chgData name="Tayssa Tieni Vieira de Souza" userId="8f2b5651-95a0-4c3a-8f13-2806c279bb3c" providerId="ADAL" clId="{5F44FCE6-E2B0-4A98-AF37-74D04AC511B6}" dt="2024-09-11T18:26:15.318" v="674" actId="1076"/>
          <ac:cxnSpMkLst>
            <pc:docMk/>
            <pc:sldMk cId="1346449571" sldId="384"/>
            <ac:cxnSpMk id="7" creationId="{296EA6A2-FEED-EB85-0EE3-FB6FE35333B1}"/>
          </ac:cxnSpMkLst>
        </pc:cxnChg>
      </pc:sldChg>
      <pc:sldChg chg="addSp modSp mod">
        <pc:chgData name="Tayssa Tieni Vieira de Souza" userId="8f2b5651-95a0-4c3a-8f13-2806c279bb3c" providerId="ADAL" clId="{5F44FCE6-E2B0-4A98-AF37-74D04AC511B6}" dt="2024-09-11T18:28:47.681" v="725" actId="1076"/>
        <pc:sldMkLst>
          <pc:docMk/>
          <pc:sldMk cId="900583677" sldId="385"/>
        </pc:sldMkLst>
        <pc:spChg chg="add mod">
          <ac:chgData name="Tayssa Tieni Vieira de Souza" userId="8f2b5651-95a0-4c3a-8f13-2806c279bb3c" providerId="ADAL" clId="{5F44FCE6-E2B0-4A98-AF37-74D04AC511B6}" dt="2024-09-11T18:28:32.793" v="718" actId="1076"/>
          <ac:spMkLst>
            <pc:docMk/>
            <pc:sldMk cId="900583677" sldId="385"/>
            <ac:spMk id="3" creationId="{79F4B31B-BF6E-E1FE-4025-E3F0288BFBF6}"/>
          </ac:spMkLst>
        </pc:spChg>
        <pc:spChg chg="add mod">
          <ac:chgData name="Tayssa Tieni Vieira de Souza" userId="8f2b5651-95a0-4c3a-8f13-2806c279bb3c" providerId="ADAL" clId="{5F44FCE6-E2B0-4A98-AF37-74D04AC511B6}" dt="2024-09-11T18:28:21.498" v="713" actId="1076"/>
          <ac:spMkLst>
            <pc:docMk/>
            <pc:sldMk cId="900583677" sldId="385"/>
            <ac:spMk id="8" creationId="{1CA7DAAE-AB90-9DC6-C36D-C61364094DEB}"/>
          </ac:spMkLst>
        </pc:spChg>
        <pc:spChg chg="add mod">
          <ac:chgData name="Tayssa Tieni Vieira de Souza" userId="8f2b5651-95a0-4c3a-8f13-2806c279bb3c" providerId="ADAL" clId="{5F44FCE6-E2B0-4A98-AF37-74D04AC511B6}" dt="2024-09-11T18:28:29.665" v="716" actId="1076"/>
          <ac:spMkLst>
            <pc:docMk/>
            <pc:sldMk cId="900583677" sldId="385"/>
            <ac:spMk id="10" creationId="{78045806-91C2-70FA-07F0-2B4680E78F54}"/>
          </ac:spMkLst>
        </pc:spChg>
        <pc:spChg chg="add mod">
          <ac:chgData name="Tayssa Tieni Vieira de Souza" userId="8f2b5651-95a0-4c3a-8f13-2806c279bb3c" providerId="ADAL" clId="{5F44FCE6-E2B0-4A98-AF37-74D04AC511B6}" dt="2024-09-11T18:28:47.681" v="725" actId="1076"/>
          <ac:spMkLst>
            <pc:docMk/>
            <pc:sldMk cId="900583677" sldId="385"/>
            <ac:spMk id="12" creationId="{CD73C932-0CC4-0BFA-FDFB-DF76761B6387}"/>
          </ac:spMkLst>
        </pc:spChg>
        <pc:picChg chg="add mod">
          <ac:chgData name="Tayssa Tieni Vieira de Souza" userId="8f2b5651-95a0-4c3a-8f13-2806c279bb3c" providerId="ADAL" clId="{5F44FCE6-E2B0-4A98-AF37-74D04AC511B6}" dt="2024-09-11T18:28:36.009" v="720" actId="1076"/>
          <ac:picMkLst>
            <pc:docMk/>
            <pc:sldMk cId="900583677" sldId="385"/>
            <ac:picMk id="4" creationId="{60CAD7ED-DB6C-A229-6435-093BF3A92590}"/>
          </ac:picMkLst>
        </pc:picChg>
        <pc:cxnChg chg="add mod">
          <ac:chgData name="Tayssa Tieni Vieira de Souza" userId="8f2b5651-95a0-4c3a-8f13-2806c279bb3c" providerId="ADAL" clId="{5F44FCE6-E2B0-4A98-AF37-74D04AC511B6}" dt="2024-09-11T18:27:26.722" v="698" actId="1582"/>
          <ac:cxnSpMkLst>
            <pc:docMk/>
            <pc:sldMk cId="900583677" sldId="385"/>
            <ac:cxnSpMk id="6" creationId="{3CD21CD9-20F7-CEC7-B5C2-A6D337D5D45E}"/>
          </ac:cxnSpMkLst>
        </pc:cxnChg>
      </pc:sldChg>
      <pc:sldChg chg="addSp modSp mod">
        <pc:chgData name="Tayssa Tieni Vieira de Souza" userId="8f2b5651-95a0-4c3a-8f13-2806c279bb3c" providerId="ADAL" clId="{5F44FCE6-E2B0-4A98-AF37-74D04AC511B6}" dt="2024-09-11T18:31:10.645" v="774" actId="255"/>
        <pc:sldMkLst>
          <pc:docMk/>
          <pc:sldMk cId="4171598878" sldId="386"/>
        </pc:sldMkLst>
        <pc:spChg chg="add mod">
          <ac:chgData name="Tayssa Tieni Vieira de Souza" userId="8f2b5651-95a0-4c3a-8f13-2806c279bb3c" providerId="ADAL" clId="{5F44FCE6-E2B0-4A98-AF37-74D04AC511B6}" dt="2024-09-11T18:31:10.645" v="774" actId="255"/>
          <ac:spMkLst>
            <pc:docMk/>
            <pc:sldMk cId="4171598878" sldId="386"/>
            <ac:spMk id="5" creationId="{953C3F02-A228-3D2E-A192-B5AE184204C2}"/>
          </ac:spMkLst>
        </pc:spChg>
        <pc:spChg chg="add mod">
          <ac:chgData name="Tayssa Tieni Vieira de Souza" userId="8f2b5651-95a0-4c3a-8f13-2806c279bb3c" providerId="ADAL" clId="{5F44FCE6-E2B0-4A98-AF37-74D04AC511B6}" dt="2024-09-11T18:31:03.991" v="772" actId="255"/>
          <ac:spMkLst>
            <pc:docMk/>
            <pc:sldMk cId="4171598878" sldId="386"/>
            <ac:spMk id="7" creationId="{F8D7785C-8C39-186A-86ED-E8C2B8FA1A62}"/>
          </ac:spMkLst>
        </pc:spChg>
        <pc:spChg chg="add mod">
          <ac:chgData name="Tayssa Tieni Vieira de Souza" userId="8f2b5651-95a0-4c3a-8f13-2806c279bb3c" providerId="ADAL" clId="{5F44FCE6-E2B0-4A98-AF37-74D04AC511B6}" dt="2024-09-11T18:31:07.500" v="773" actId="1076"/>
          <ac:spMkLst>
            <pc:docMk/>
            <pc:sldMk cId="4171598878" sldId="386"/>
            <ac:spMk id="12" creationId="{A2266E6A-41F0-49C9-4AE0-B97BF3BC6E99}"/>
          </ac:spMkLst>
        </pc:spChg>
        <pc:graphicFrameChg chg="add mod">
          <ac:chgData name="Tayssa Tieni Vieira de Souza" userId="8f2b5651-95a0-4c3a-8f13-2806c279bb3c" providerId="ADAL" clId="{5F44FCE6-E2B0-4A98-AF37-74D04AC511B6}" dt="2024-09-11T18:29:44.517" v="746"/>
          <ac:graphicFrameMkLst>
            <pc:docMk/>
            <pc:sldMk cId="4171598878" sldId="386"/>
            <ac:graphicFrameMk id="8" creationId="{D09F16A7-B42C-8D8B-4FFE-0DD368C55C8D}"/>
          </ac:graphicFrameMkLst>
        </pc:graphicFrameChg>
        <pc:picChg chg="add mod">
          <ac:chgData name="Tayssa Tieni Vieira de Souza" userId="8f2b5651-95a0-4c3a-8f13-2806c279bb3c" providerId="ADAL" clId="{5F44FCE6-E2B0-4A98-AF37-74D04AC511B6}" dt="2024-09-11T18:29:32.889" v="741" actId="1076"/>
          <ac:picMkLst>
            <pc:docMk/>
            <pc:sldMk cId="4171598878" sldId="386"/>
            <ac:picMk id="2" creationId="{35ABB3EB-8453-2410-6702-56C2FE07E90D}"/>
          </ac:picMkLst>
        </pc:picChg>
        <pc:picChg chg="add mod">
          <ac:chgData name="Tayssa Tieni Vieira de Souza" userId="8f2b5651-95a0-4c3a-8f13-2806c279bb3c" providerId="ADAL" clId="{5F44FCE6-E2B0-4A98-AF37-74D04AC511B6}" dt="2024-09-11T18:29:34.314" v="742" actId="1076"/>
          <ac:picMkLst>
            <pc:docMk/>
            <pc:sldMk cId="4171598878" sldId="386"/>
            <ac:picMk id="3" creationId="{2D8C0E06-226D-1B45-CFCF-BD4DC88AC229}"/>
          </ac:picMkLst>
        </pc:picChg>
        <pc:picChg chg="add mod">
          <ac:chgData name="Tayssa Tieni Vieira de Souza" userId="8f2b5651-95a0-4c3a-8f13-2806c279bb3c" providerId="ADAL" clId="{5F44FCE6-E2B0-4A98-AF37-74D04AC511B6}" dt="2024-09-11T18:29:49.462" v="747"/>
          <ac:picMkLst>
            <pc:docMk/>
            <pc:sldMk cId="4171598878" sldId="386"/>
            <ac:picMk id="9" creationId="{DF15FF75-121E-66BD-8C13-10D30A08A962}"/>
          </ac:picMkLst>
        </pc:picChg>
        <pc:picChg chg="add mod">
          <ac:chgData name="Tayssa Tieni Vieira de Souza" userId="8f2b5651-95a0-4c3a-8f13-2806c279bb3c" providerId="ADAL" clId="{5F44FCE6-E2B0-4A98-AF37-74D04AC511B6}" dt="2024-09-11T18:31:00.523" v="771" actId="1076"/>
          <ac:picMkLst>
            <pc:docMk/>
            <pc:sldMk cId="4171598878" sldId="386"/>
            <ac:picMk id="10" creationId="{22AB9B70-9EE4-3336-6D09-95AF8514FE93}"/>
          </ac:picMkLst>
        </pc:picChg>
      </pc:sldChg>
      <pc:sldChg chg="addSp modSp mod">
        <pc:chgData name="Tayssa Tieni Vieira de Souza" userId="8f2b5651-95a0-4c3a-8f13-2806c279bb3c" providerId="ADAL" clId="{5F44FCE6-E2B0-4A98-AF37-74D04AC511B6}" dt="2024-09-11T18:32:46.757" v="798" actId="1076"/>
        <pc:sldMkLst>
          <pc:docMk/>
          <pc:sldMk cId="3990038712" sldId="387"/>
        </pc:sldMkLst>
        <pc:spChg chg="add mod">
          <ac:chgData name="Tayssa Tieni Vieira de Souza" userId="8f2b5651-95a0-4c3a-8f13-2806c279bb3c" providerId="ADAL" clId="{5F44FCE6-E2B0-4A98-AF37-74D04AC511B6}" dt="2024-09-11T18:32:38.965" v="795" actId="1076"/>
          <ac:spMkLst>
            <pc:docMk/>
            <pc:sldMk cId="3990038712" sldId="387"/>
            <ac:spMk id="5" creationId="{716F0441-95E9-1FAE-B0A6-BDAEBA064D51}"/>
          </ac:spMkLst>
        </pc:spChg>
        <pc:spChg chg="add mod">
          <ac:chgData name="Tayssa Tieni Vieira de Souza" userId="8f2b5651-95a0-4c3a-8f13-2806c279bb3c" providerId="ADAL" clId="{5F44FCE6-E2B0-4A98-AF37-74D04AC511B6}" dt="2024-09-11T18:32:40.885" v="796" actId="1076"/>
          <ac:spMkLst>
            <pc:docMk/>
            <pc:sldMk cId="3990038712" sldId="387"/>
            <ac:spMk id="7" creationId="{52A02497-48BE-1575-3091-0E9C81000DA7}"/>
          </ac:spMkLst>
        </pc:spChg>
        <pc:spChg chg="add mod">
          <ac:chgData name="Tayssa Tieni Vieira de Souza" userId="8f2b5651-95a0-4c3a-8f13-2806c279bb3c" providerId="ADAL" clId="{5F44FCE6-E2B0-4A98-AF37-74D04AC511B6}" dt="2024-09-11T18:32:42.965" v="797" actId="1076"/>
          <ac:spMkLst>
            <pc:docMk/>
            <pc:sldMk cId="3990038712" sldId="387"/>
            <ac:spMk id="9" creationId="{C13ED745-38A3-4107-9DF7-77860E8EBCA5}"/>
          </ac:spMkLst>
        </pc:spChg>
        <pc:picChg chg="add mod modCrop">
          <ac:chgData name="Tayssa Tieni Vieira de Souza" userId="8f2b5651-95a0-4c3a-8f13-2806c279bb3c" providerId="ADAL" clId="{5F44FCE6-E2B0-4A98-AF37-74D04AC511B6}" dt="2024-09-11T18:32:36.565" v="794" actId="14100"/>
          <ac:picMkLst>
            <pc:docMk/>
            <pc:sldMk cId="3990038712" sldId="387"/>
            <ac:picMk id="3" creationId="{9CF6CFEA-CFC8-4A97-8A41-008A61AF36D2}"/>
          </ac:picMkLst>
        </pc:picChg>
        <pc:picChg chg="add mod">
          <ac:chgData name="Tayssa Tieni Vieira de Souza" userId="8f2b5651-95a0-4c3a-8f13-2806c279bb3c" providerId="ADAL" clId="{5F44FCE6-E2B0-4A98-AF37-74D04AC511B6}" dt="2024-09-11T18:32:46.757" v="798" actId="1076"/>
          <ac:picMkLst>
            <pc:docMk/>
            <pc:sldMk cId="3990038712" sldId="387"/>
            <ac:picMk id="11" creationId="{4606CE03-86D0-8EC3-2755-E14D30E50458}"/>
          </ac:picMkLst>
        </pc:picChg>
      </pc:sldChg>
      <pc:sldChg chg="addSp modSp mod">
        <pc:chgData name="Tayssa Tieni Vieira de Souza" userId="8f2b5651-95a0-4c3a-8f13-2806c279bb3c" providerId="ADAL" clId="{5F44FCE6-E2B0-4A98-AF37-74D04AC511B6}" dt="2024-09-11T18:33:25.814" v="814" actId="1076"/>
        <pc:sldMkLst>
          <pc:docMk/>
          <pc:sldMk cId="651721507" sldId="388"/>
        </pc:sldMkLst>
        <pc:spChg chg="add mod">
          <ac:chgData name="Tayssa Tieni Vieira de Souza" userId="8f2b5651-95a0-4c3a-8f13-2806c279bb3c" providerId="ADAL" clId="{5F44FCE6-E2B0-4A98-AF37-74D04AC511B6}" dt="2024-09-11T18:33:25.814" v="814" actId="1076"/>
          <ac:spMkLst>
            <pc:docMk/>
            <pc:sldMk cId="651721507" sldId="388"/>
            <ac:spMk id="3" creationId="{DDDA1EF5-EB09-A965-0B40-FC589A441856}"/>
          </ac:spMkLst>
        </pc:spChg>
        <pc:picChg chg="add mod">
          <ac:chgData name="Tayssa Tieni Vieira de Souza" userId="8f2b5651-95a0-4c3a-8f13-2806c279bb3c" providerId="ADAL" clId="{5F44FCE6-E2B0-4A98-AF37-74D04AC511B6}" dt="2024-09-11T18:33:20.896" v="810" actId="1076"/>
          <ac:picMkLst>
            <pc:docMk/>
            <pc:sldMk cId="651721507" sldId="388"/>
            <ac:picMk id="4" creationId="{D74AA9C4-055A-00BE-998F-B0739727B5A0}"/>
          </ac:picMkLst>
        </pc:picChg>
      </pc:sldChg>
      <pc:sldChg chg="addSp modSp mod">
        <pc:chgData name="Tayssa Tieni Vieira de Souza" userId="8f2b5651-95a0-4c3a-8f13-2806c279bb3c" providerId="ADAL" clId="{5F44FCE6-E2B0-4A98-AF37-74D04AC511B6}" dt="2024-09-11T18:37:20.444" v="880" actId="123"/>
        <pc:sldMkLst>
          <pc:docMk/>
          <pc:sldMk cId="1361721440" sldId="389"/>
        </pc:sldMkLst>
        <pc:spChg chg="add mod">
          <ac:chgData name="Tayssa Tieni Vieira de Souza" userId="8f2b5651-95a0-4c3a-8f13-2806c279bb3c" providerId="ADAL" clId="{5F44FCE6-E2B0-4A98-AF37-74D04AC511B6}" dt="2024-09-11T18:33:35.959" v="816" actId="1076"/>
          <ac:spMkLst>
            <pc:docMk/>
            <pc:sldMk cId="1361721440" sldId="389"/>
            <ac:spMk id="3" creationId="{DBD33A40-A049-41C4-F961-AF3399E13A3E}"/>
          </ac:spMkLst>
        </pc:spChg>
        <pc:spChg chg="add mod">
          <ac:chgData name="Tayssa Tieni Vieira de Souza" userId="8f2b5651-95a0-4c3a-8f13-2806c279bb3c" providerId="ADAL" clId="{5F44FCE6-E2B0-4A98-AF37-74D04AC511B6}" dt="2024-09-11T18:34:55.775" v="846" actId="14100"/>
          <ac:spMkLst>
            <pc:docMk/>
            <pc:sldMk cId="1361721440" sldId="389"/>
            <ac:spMk id="9" creationId="{E51C9EFE-D26A-AED6-2718-198E02FBC9AC}"/>
          </ac:spMkLst>
        </pc:spChg>
        <pc:spChg chg="add mod">
          <ac:chgData name="Tayssa Tieni Vieira de Souza" userId="8f2b5651-95a0-4c3a-8f13-2806c279bb3c" providerId="ADAL" clId="{5F44FCE6-E2B0-4A98-AF37-74D04AC511B6}" dt="2024-09-11T18:35:09.582" v="849" actId="1076"/>
          <ac:spMkLst>
            <pc:docMk/>
            <pc:sldMk cId="1361721440" sldId="389"/>
            <ac:spMk id="11" creationId="{5A8AB63D-C708-B719-3382-776802DA4473}"/>
          </ac:spMkLst>
        </pc:spChg>
        <pc:spChg chg="add mod">
          <ac:chgData name="Tayssa Tieni Vieira de Souza" userId="8f2b5651-95a0-4c3a-8f13-2806c279bb3c" providerId="ADAL" clId="{5F44FCE6-E2B0-4A98-AF37-74D04AC511B6}" dt="2024-09-11T18:35:21.599" v="853" actId="1076"/>
          <ac:spMkLst>
            <pc:docMk/>
            <pc:sldMk cId="1361721440" sldId="389"/>
            <ac:spMk id="13" creationId="{BB7791F3-BD42-8542-FB7D-AE2F781D25F5}"/>
          </ac:spMkLst>
        </pc:spChg>
        <pc:spChg chg="add mod">
          <ac:chgData name="Tayssa Tieni Vieira de Souza" userId="8f2b5651-95a0-4c3a-8f13-2806c279bb3c" providerId="ADAL" clId="{5F44FCE6-E2B0-4A98-AF37-74D04AC511B6}" dt="2024-09-11T18:36:16.400" v="856" actId="1076"/>
          <ac:spMkLst>
            <pc:docMk/>
            <pc:sldMk cId="1361721440" sldId="389"/>
            <ac:spMk id="15" creationId="{70540E2C-1E4D-97B1-2207-0696601CFC40}"/>
          </ac:spMkLst>
        </pc:spChg>
        <pc:spChg chg="add mod">
          <ac:chgData name="Tayssa Tieni Vieira de Souza" userId="8f2b5651-95a0-4c3a-8f13-2806c279bb3c" providerId="ADAL" clId="{5F44FCE6-E2B0-4A98-AF37-74D04AC511B6}" dt="2024-09-11T18:36:33.709" v="862"/>
          <ac:spMkLst>
            <pc:docMk/>
            <pc:sldMk cId="1361721440" sldId="389"/>
            <ac:spMk id="17" creationId="{BE474B7F-CCF6-183F-28B7-D3B5824ABD11}"/>
          </ac:spMkLst>
        </pc:spChg>
        <pc:spChg chg="add mod">
          <ac:chgData name="Tayssa Tieni Vieira de Souza" userId="8f2b5651-95a0-4c3a-8f13-2806c279bb3c" providerId="ADAL" clId="{5F44FCE6-E2B0-4A98-AF37-74D04AC511B6}" dt="2024-09-11T18:36:44.496" v="867" actId="1076"/>
          <ac:spMkLst>
            <pc:docMk/>
            <pc:sldMk cId="1361721440" sldId="389"/>
            <ac:spMk id="19" creationId="{9E538E77-42C9-F3AF-DA34-9769771DFCCF}"/>
          </ac:spMkLst>
        </pc:spChg>
        <pc:spChg chg="add mod">
          <ac:chgData name="Tayssa Tieni Vieira de Souza" userId="8f2b5651-95a0-4c3a-8f13-2806c279bb3c" providerId="ADAL" clId="{5F44FCE6-E2B0-4A98-AF37-74D04AC511B6}" dt="2024-09-11T18:37:10.348" v="875"/>
          <ac:spMkLst>
            <pc:docMk/>
            <pc:sldMk cId="1361721440" sldId="389"/>
            <ac:spMk id="21" creationId="{39F6B45B-B4EE-240A-B444-2A884FCF255B}"/>
          </ac:spMkLst>
        </pc:spChg>
        <pc:spChg chg="add mod">
          <ac:chgData name="Tayssa Tieni Vieira de Souza" userId="8f2b5651-95a0-4c3a-8f13-2806c279bb3c" providerId="ADAL" clId="{5F44FCE6-E2B0-4A98-AF37-74D04AC511B6}" dt="2024-09-11T18:37:20.444" v="880" actId="123"/>
          <ac:spMkLst>
            <pc:docMk/>
            <pc:sldMk cId="1361721440" sldId="389"/>
            <ac:spMk id="23" creationId="{45BD0D91-2EAE-A877-33F3-C6F5AC0578C1}"/>
          </ac:spMkLst>
        </pc:spChg>
        <pc:picChg chg="add mod">
          <ac:chgData name="Tayssa Tieni Vieira de Souza" userId="8f2b5651-95a0-4c3a-8f13-2806c279bb3c" providerId="ADAL" clId="{5F44FCE6-E2B0-4A98-AF37-74D04AC511B6}" dt="2024-09-11T18:34:44.887" v="842" actId="1076"/>
          <ac:picMkLst>
            <pc:docMk/>
            <pc:sldMk cId="1361721440" sldId="389"/>
            <ac:picMk id="4" creationId="{2599FC67-1DE0-4735-0A80-83785980A6B2}"/>
          </ac:picMkLst>
        </pc:picChg>
        <pc:picChg chg="add mod">
          <ac:chgData name="Tayssa Tieni Vieira de Souza" userId="8f2b5651-95a0-4c3a-8f13-2806c279bb3c" providerId="ADAL" clId="{5F44FCE6-E2B0-4A98-AF37-74D04AC511B6}" dt="2024-09-11T18:34:47.816" v="843" actId="1076"/>
          <ac:picMkLst>
            <pc:docMk/>
            <pc:sldMk cId="1361721440" sldId="389"/>
            <ac:picMk id="5" creationId="{4205A1AE-84E5-6503-C2E8-E9CF93174A09}"/>
          </ac:picMkLst>
        </pc:picChg>
        <pc:picChg chg="add mod">
          <ac:chgData name="Tayssa Tieni Vieira de Souza" userId="8f2b5651-95a0-4c3a-8f13-2806c279bb3c" providerId="ADAL" clId="{5F44FCE6-E2B0-4A98-AF37-74D04AC511B6}" dt="2024-09-11T18:34:35.855" v="841" actId="1076"/>
          <ac:picMkLst>
            <pc:docMk/>
            <pc:sldMk cId="1361721440" sldId="389"/>
            <ac:picMk id="6" creationId="{EE58D5BF-6DF6-8D0B-8354-FC0F6F33B832}"/>
          </ac:picMkLst>
        </pc:picChg>
        <pc:picChg chg="add mod">
          <ac:chgData name="Tayssa Tieni Vieira de Souza" userId="8f2b5651-95a0-4c3a-8f13-2806c279bb3c" providerId="ADAL" clId="{5F44FCE6-E2B0-4A98-AF37-74D04AC511B6}" dt="2024-09-11T18:34:32.240" v="840" actId="14100"/>
          <ac:picMkLst>
            <pc:docMk/>
            <pc:sldMk cId="1361721440" sldId="389"/>
            <ac:picMk id="7" creationId="{543E0A99-DDD4-BFAF-7E8C-5AD90E444DD8}"/>
          </ac:picMkLst>
        </pc:picChg>
      </pc:sldChg>
      <pc:sldChg chg="addSp modSp mod">
        <pc:chgData name="Tayssa Tieni Vieira de Souza" userId="8f2b5651-95a0-4c3a-8f13-2806c279bb3c" providerId="ADAL" clId="{5F44FCE6-E2B0-4A98-AF37-74D04AC511B6}" dt="2024-09-11T18:38:57.266" v="913" actId="14100"/>
        <pc:sldMkLst>
          <pc:docMk/>
          <pc:sldMk cId="3813093245" sldId="390"/>
        </pc:sldMkLst>
        <pc:spChg chg="add mod">
          <ac:chgData name="Tayssa Tieni Vieira de Souza" userId="8f2b5651-95a0-4c3a-8f13-2806c279bb3c" providerId="ADAL" clId="{5F44FCE6-E2B0-4A98-AF37-74D04AC511B6}" dt="2024-09-11T18:38:04.856" v="893" actId="1076"/>
          <ac:spMkLst>
            <pc:docMk/>
            <pc:sldMk cId="3813093245" sldId="390"/>
            <ac:spMk id="3" creationId="{4DAF9591-A3C1-5964-6648-739E089A574A}"/>
          </ac:spMkLst>
        </pc:spChg>
        <pc:spChg chg="add mod">
          <ac:chgData name="Tayssa Tieni Vieira de Souza" userId="8f2b5651-95a0-4c3a-8f13-2806c279bb3c" providerId="ADAL" clId="{5F44FCE6-E2B0-4A98-AF37-74D04AC511B6}" dt="2024-09-11T18:38:08.834" v="894" actId="1076"/>
          <ac:spMkLst>
            <pc:docMk/>
            <pc:sldMk cId="3813093245" sldId="390"/>
            <ac:spMk id="6" creationId="{49D6AAD4-F23E-B889-D31D-870F7115A604}"/>
          </ac:spMkLst>
        </pc:spChg>
        <pc:spChg chg="add mod">
          <ac:chgData name="Tayssa Tieni Vieira de Souza" userId="8f2b5651-95a0-4c3a-8f13-2806c279bb3c" providerId="ADAL" clId="{5F44FCE6-E2B0-4A98-AF37-74D04AC511B6}" dt="2024-09-11T18:38:33.117" v="903"/>
          <ac:spMkLst>
            <pc:docMk/>
            <pc:sldMk cId="3813093245" sldId="390"/>
            <ac:spMk id="9" creationId="{34DE65B8-6CDB-BEA7-C8F9-8F77F1C4E4F4}"/>
          </ac:spMkLst>
        </pc:spChg>
        <pc:spChg chg="add mod">
          <ac:chgData name="Tayssa Tieni Vieira de Souza" userId="8f2b5651-95a0-4c3a-8f13-2806c279bb3c" providerId="ADAL" clId="{5F44FCE6-E2B0-4A98-AF37-74D04AC511B6}" dt="2024-09-11T18:38:57.266" v="913" actId="14100"/>
          <ac:spMkLst>
            <pc:docMk/>
            <pc:sldMk cId="3813093245" sldId="390"/>
            <ac:spMk id="12" creationId="{F000AEC7-887D-C396-5554-F07C31F3FD41}"/>
          </ac:spMkLst>
        </pc:spChg>
        <pc:picChg chg="add mod">
          <ac:chgData name="Tayssa Tieni Vieira de Souza" userId="8f2b5651-95a0-4c3a-8f13-2806c279bb3c" providerId="ADAL" clId="{5F44FCE6-E2B0-4A98-AF37-74D04AC511B6}" dt="2024-09-11T18:38:46.594" v="910" actId="1076"/>
          <ac:picMkLst>
            <pc:docMk/>
            <pc:sldMk cId="3813093245" sldId="390"/>
            <ac:picMk id="4" creationId="{718DA699-2F6F-490B-6970-748CA2B7247E}"/>
          </ac:picMkLst>
        </pc:picChg>
        <pc:picChg chg="add mod">
          <ac:chgData name="Tayssa Tieni Vieira de Souza" userId="8f2b5651-95a0-4c3a-8f13-2806c279bb3c" providerId="ADAL" clId="{5F44FCE6-E2B0-4A98-AF37-74D04AC511B6}" dt="2024-09-11T18:38:45.378" v="909" actId="1076"/>
          <ac:picMkLst>
            <pc:docMk/>
            <pc:sldMk cId="3813093245" sldId="390"/>
            <ac:picMk id="7" creationId="{F0DC7210-19F2-0D78-A9D6-2FE92F2950BD}"/>
          </ac:picMkLst>
        </pc:picChg>
        <pc:picChg chg="add mod">
          <ac:chgData name="Tayssa Tieni Vieira de Souza" userId="8f2b5651-95a0-4c3a-8f13-2806c279bb3c" providerId="ADAL" clId="{5F44FCE6-E2B0-4A98-AF37-74D04AC511B6}" dt="2024-09-11T18:38:43.490" v="908" actId="1076"/>
          <ac:picMkLst>
            <pc:docMk/>
            <pc:sldMk cId="3813093245" sldId="390"/>
            <ac:picMk id="10" creationId="{F949A85B-BACD-A298-1053-DEB291BBA12C}"/>
          </ac:picMkLst>
        </pc:picChg>
      </pc:sldChg>
      <pc:sldChg chg="addSp modSp mod">
        <pc:chgData name="Tayssa Tieni Vieira de Souza" userId="8f2b5651-95a0-4c3a-8f13-2806c279bb3c" providerId="ADAL" clId="{5F44FCE6-E2B0-4A98-AF37-74D04AC511B6}" dt="2024-09-11T19:16:36.996" v="961" actId="1076"/>
        <pc:sldMkLst>
          <pc:docMk/>
          <pc:sldMk cId="798590967" sldId="391"/>
        </pc:sldMkLst>
        <pc:spChg chg="add mod">
          <ac:chgData name="Tayssa Tieni Vieira de Souza" userId="8f2b5651-95a0-4c3a-8f13-2806c279bb3c" providerId="ADAL" clId="{5F44FCE6-E2B0-4A98-AF37-74D04AC511B6}" dt="2024-09-11T18:39:08.371" v="915" actId="1076"/>
          <ac:spMkLst>
            <pc:docMk/>
            <pc:sldMk cId="798590967" sldId="391"/>
            <ac:spMk id="3" creationId="{6495729B-B5C2-E75B-A8A1-BC34B0303D08}"/>
          </ac:spMkLst>
        </pc:spChg>
        <pc:spChg chg="add mod">
          <ac:chgData name="Tayssa Tieni Vieira de Souza" userId="8f2b5651-95a0-4c3a-8f13-2806c279bb3c" providerId="ADAL" clId="{5F44FCE6-E2B0-4A98-AF37-74D04AC511B6}" dt="2024-09-11T19:14:41.211" v="924" actId="1076"/>
          <ac:spMkLst>
            <pc:docMk/>
            <pc:sldMk cId="798590967" sldId="391"/>
            <ac:spMk id="5" creationId="{5A3375EB-4C74-0498-5898-9FB52FA596E2}"/>
          </ac:spMkLst>
        </pc:spChg>
        <pc:spChg chg="add mod">
          <ac:chgData name="Tayssa Tieni Vieira de Souza" userId="8f2b5651-95a0-4c3a-8f13-2806c279bb3c" providerId="ADAL" clId="{5F44FCE6-E2B0-4A98-AF37-74D04AC511B6}" dt="2024-09-11T19:14:58.659" v="929" actId="14100"/>
          <ac:spMkLst>
            <pc:docMk/>
            <pc:sldMk cId="798590967" sldId="391"/>
            <ac:spMk id="8" creationId="{94902691-DE05-AF6A-A238-70F296AB0B00}"/>
          </ac:spMkLst>
        </pc:spChg>
        <pc:spChg chg="add mod">
          <ac:chgData name="Tayssa Tieni Vieira de Souza" userId="8f2b5651-95a0-4c3a-8f13-2806c279bb3c" providerId="ADAL" clId="{5F44FCE6-E2B0-4A98-AF37-74D04AC511B6}" dt="2024-09-11T19:15:49.783" v="944"/>
          <ac:spMkLst>
            <pc:docMk/>
            <pc:sldMk cId="798590967" sldId="391"/>
            <ac:spMk id="14" creationId="{38447155-0C99-2859-6AE4-7BDED559CB0B}"/>
          </ac:spMkLst>
        </pc:spChg>
        <pc:spChg chg="add mod">
          <ac:chgData name="Tayssa Tieni Vieira de Souza" userId="8f2b5651-95a0-4c3a-8f13-2806c279bb3c" providerId="ADAL" clId="{5F44FCE6-E2B0-4A98-AF37-74D04AC511B6}" dt="2024-09-11T19:15:56.156" v="947" actId="1076"/>
          <ac:spMkLst>
            <pc:docMk/>
            <pc:sldMk cId="798590967" sldId="391"/>
            <ac:spMk id="16" creationId="{81D9C1DE-87C6-C0FB-CBA9-E63B0B32D110}"/>
          </ac:spMkLst>
        </pc:spChg>
        <pc:spChg chg="add mod">
          <ac:chgData name="Tayssa Tieni Vieira de Souza" userId="8f2b5651-95a0-4c3a-8f13-2806c279bb3c" providerId="ADAL" clId="{5F44FCE6-E2B0-4A98-AF37-74D04AC511B6}" dt="2024-09-11T19:16:20.279" v="957" actId="123"/>
          <ac:spMkLst>
            <pc:docMk/>
            <pc:sldMk cId="798590967" sldId="391"/>
            <ac:spMk id="19" creationId="{60C45758-43C2-0453-9D54-F7250A6F4E88}"/>
          </ac:spMkLst>
        </pc:spChg>
        <pc:picChg chg="add mod">
          <ac:chgData name="Tayssa Tieni Vieira de Souza" userId="8f2b5651-95a0-4c3a-8f13-2806c279bb3c" providerId="ADAL" clId="{5F44FCE6-E2B0-4A98-AF37-74D04AC511B6}" dt="2024-09-11T19:14:43.995" v="926" actId="14100"/>
          <ac:picMkLst>
            <pc:docMk/>
            <pc:sldMk cId="798590967" sldId="391"/>
            <ac:picMk id="6" creationId="{102178F6-0DE2-CA34-0219-2E3E12F9B67C}"/>
          </ac:picMkLst>
        </pc:picChg>
        <pc:picChg chg="add mod">
          <ac:chgData name="Tayssa Tieni Vieira de Souza" userId="8f2b5651-95a0-4c3a-8f13-2806c279bb3c" providerId="ADAL" clId="{5F44FCE6-E2B0-4A98-AF37-74D04AC511B6}" dt="2024-09-11T19:15:16.659" v="933" actId="1076"/>
          <ac:picMkLst>
            <pc:docMk/>
            <pc:sldMk cId="798590967" sldId="391"/>
            <ac:picMk id="9" creationId="{231745AC-4C9F-624E-7EBD-BF5F77C251B0}"/>
          </ac:picMkLst>
        </pc:picChg>
        <pc:picChg chg="add mod">
          <ac:chgData name="Tayssa Tieni Vieira de Souza" userId="8f2b5651-95a0-4c3a-8f13-2806c279bb3c" providerId="ADAL" clId="{5F44FCE6-E2B0-4A98-AF37-74D04AC511B6}" dt="2024-09-11T19:16:05.596" v="953" actId="1076"/>
          <ac:picMkLst>
            <pc:docMk/>
            <pc:sldMk cId="798590967" sldId="391"/>
            <ac:picMk id="17" creationId="{D812DFF0-4531-D46A-D6AA-DAF5DA4EB404}"/>
          </ac:picMkLst>
        </pc:picChg>
        <pc:picChg chg="add mod">
          <ac:chgData name="Tayssa Tieni Vieira de Souza" userId="8f2b5651-95a0-4c3a-8f13-2806c279bb3c" providerId="ADAL" clId="{5F44FCE6-E2B0-4A98-AF37-74D04AC511B6}" dt="2024-09-11T19:16:36.996" v="961" actId="1076"/>
          <ac:picMkLst>
            <pc:docMk/>
            <pc:sldMk cId="798590967" sldId="391"/>
            <ac:picMk id="20" creationId="{A97724CF-A05B-8500-830E-A6ACF0333304}"/>
          </ac:picMkLst>
        </pc:picChg>
        <pc:cxnChg chg="add mod">
          <ac:chgData name="Tayssa Tieni Vieira de Souza" userId="8f2b5651-95a0-4c3a-8f13-2806c279bb3c" providerId="ADAL" clId="{5F44FCE6-E2B0-4A98-AF37-74D04AC511B6}" dt="2024-09-11T19:15:28.940" v="937" actId="14100"/>
          <ac:cxnSpMkLst>
            <pc:docMk/>
            <pc:sldMk cId="798590967" sldId="391"/>
            <ac:cxnSpMk id="11" creationId="{4C7EDDE0-7E9F-744B-05B8-D648A379AF0B}"/>
          </ac:cxnSpMkLst>
        </pc:cxnChg>
      </pc:sldChg>
      <pc:sldChg chg="addSp modSp mod">
        <pc:chgData name="Tayssa Tieni Vieira de Souza" userId="8f2b5651-95a0-4c3a-8f13-2806c279bb3c" providerId="ADAL" clId="{5F44FCE6-E2B0-4A98-AF37-74D04AC511B6}" dt="2024-09-11T19:17:24.379" v="978" actId="1076"/>
        <pc:sldMkLst>
          <pc:docMk/>
          <pc:sldMk cId="3026592313" sldId="392"/>
        </pc:sldMkLst>
        <pc:spChg chg="add mod">
          <ac:chgData name="Tayssa Tieni Vieira de Souza" userId="8f2b5651-95a0-4c3a-8f13-2806c279bb3c" providerId="ADAL" clId="{5F44FCE6-E2B0-4A98-AF37-74D04AC511B6}" dt="2024-09-11T19:16:52.669" v="965" actId="14100"/>
          <ac:spMkLst>
            <pc:docMk/>
            <pc:sldMk cId="3026592313" sldId="392"/>
            <ac:spMk id="3" creationId="{55ACF423-BDBB-F95D-6EFE-2F570E71648E}"/>
          </ac:spMkLst>
        </pc:spChg>
        <pc:spChg chg="add mod">
          <ac:chgData name="Tayssa Tieni Vieira de Souza" userId="8f2b5651-95a0-4c3a-8f13-2806c279bb3c" providerId="ADAL" clId="{5F44FCE6-E2B0-4A98-AF37-74D04AC511B6}" dt="2024-09-11T19:17:11.558" v="972" actId="14100"/>
          <ac:spMkLst>
            <pc:docMk/>
            <pc:sldMk cId="3026592313" sldId="392"/>
            <ac:spMk id="6" creationId="{72D6E1C6-418C-5BF4-A618-EBB86B4F2038}"/>
          </ac:spMkLst>
        </pc:spChg>
        <pc:picChg chg="add mod">
          <ac:chgData name="Tayssa Tieni Vieira de Souza" userId="8f2b5651-95a0-4c3a-8f13-2806c279bb3c" providerId="ADAL" clId="{5F44FCE6-E2B0-4A98-AF37-74D04AC511B6}" dt="2024-09-11T19:17:06.532" v="970" actId="1076"/>
          <ac:picMkLst>
            <pc:docMk/>
            <pc:sldMk cId="3026592313" sldId="392"/>
            <ac:picMk id="4" creationId="{E8733B6D-B41A-DB94-C8D1-81056A9C753C}"/>
          </ac:picMkLst>
        </pc:picChg>
        <pc:picChg chg="add mod">
          <ac:chgData name="Tayssa Tieni Vieira de Souza" userId="8f2b5651-95a0-4c3a-8f13-2806c279bb3c" providerId="ADAL" clId="{5F44FCE6-E2B0-4A98-AF37-74D04AC511B6}" dt="2024-09-11T19:17:24.379" v="978" actId="1076"/>
          <ac:picMkLst>
            <pc:docMk/>
            <pc:sldMk cId="3026592313" sldId="392"/>
            <ac:picMk id="7" creationId="{91B08308-EB7E-F43B-2A58-8DBD3EDA8971}"/>
          </ac:picMkLst>
        </pc:picChg>
      </pc:sldChg>
      <pc:sldChg chg="addSp modSp mod">
        <pc:chgData name="Tayssa Tieni Vieira de Souza" userId="8f2b5651-95a0-4c3a-8f13-2806c279bb3c" providerId="ADAL" clId="{5F44FCE6-E2B0-4A98-AF37-74D04AC511B6}" dt="2024-09-11T19:19:52.919" v="1016" actId="123"/>
        <pc:sldMkLst>
          <pc:docMk/>
          <pc:sldMk cId="724915243" sldId="393"/>
        </pc:sldMkLst>
        <pc:spChg chg="add mod">
          <ac:chgData name="Tayssa Tieni Vieira de Souza" userId="8f2b5651-95a0-4c3a-8f13-2806c279bb3c" providerId="ADAL" clId="{5F44FCE6-E2B0-4A98-AF37-74D04AC511B6}" dt="2024-09-11T19:17:46.786" v="983" actId="20577"/>
          <ac:spMkLst>
            <pc:docMk/>
            <pc:sldMk cId="724915243" sldId="393"/>
            <ac:spMk id="3" creationId="{DC14E279-0CDF-0F2D-D782-5EB9A045F183}"/>
          </ac:spMkLst>
        </pc:spChg>
        <pc:spChg chg="add mod">
          <ac:chgData name="Tayssa Tieni Vieira de Souza" userId="8f2b5651-95a0-4c3a-8f13-2806c279bb3c" providerId="ADAL" clId="{5F44FCE6-E2B0-4A98-AF37-74D04AC511B6}" dt="2024-09-11T19:19:15.046" v="1000" actId="14100"/>
          <ac:spMkLst>
            <pc:docMk/>
            <pc:sldMk cId="724915243" sldId="393"/>
            <ac:spMk id="6" creationId="{1E6AE597-48E0-D582-0B73-0B673A165EE1}"/>
          </ac:spMkLst>
        </pc:spChg>
        <pc:spChg chg="add mod">
          <ac:chgData name="Tayssa Tieni Vieira de Souza" userId="8f2b5651-95a0-4c3a-8f13-2806c279bb3c" providerId="ADAL" clId="{5F44FCE6-E2B0-4A98-AF37-74D04AC511B6}" dt="2024-09-11T19:19:22.164" v="1003" actId="14100"/>
          <ac:spMkLst>
            <pc:docMk/>
            <pc:sldMk cId="724915243" sldId="393"/>
            <ac:spMk id="11" creationId="{464E7F3A-7D4A-A4FD-5BA1-6BCDC4E2E2D1}"/>
          </ac:spMkLst>
        </pc:spChg>
        <pc:spChg chg="add mod">
          <ac:chgData name="Tayssa Tieni Vieira de Souza" userId="8f2b5651-95a0-4c3a-8f13-2806c279bb3c" providerId="ADAL" clId="{5F44FCE6-E2B0-4A98-AF37-74D04AC511B6}" dt="2024-09-11T19:19:52.919" v="1016" actId="123"/>
          <ac:spMkLst>
            <pc:docMk/>
            <pc:sldMk cId="724915243" sldId="393"/>
            <ac:spMk id="14" creationId="{F3FAC495-377F-BAD2-DB0D-8B5F0154D000}"/>
          </ac:spMkLst>
        </pc:spChg>
        <pc:graphicFrameChg chg="add mod">
          <ac:chgData name="Tayssa Tieni Vieira de Souza" userId="8f2b5651-95a0-4c3a-8f13-2806c279bb3c" providerId="ADAL" clId="{5F44FCE6-E2B0-4A98-AF37-74D04AC511B6}" dt="2024-09-11T19:17:55.959" v="984"/>
          <ac:graphicFrameMkLst>
            <pc:docMk/>
            <pc:sldMk cId="724915243" sldId="393"/>
            <ac:graphicFrameMk id="4" creationId="{5268B350-1FE8-774B-BA7C-643D9229C965}"/>
          </ac:graphicFrameMkLst>
        </pc:graphicFrameChg>
        <pc:picChg chg="add mod">
          <ac:chgData name="Tayssa Tieni Vieira de Souza" userId="8f2b5651-95a0-4c3a-8f13-2806c279bb3c" providerId="ADAL" clId="{5F44FCE6-E2B0-4A98-AF37-74D04AC511B6}" dt="2024-09-11T19:19:17.716" v="1001" actId="1076"/>
          <ac:picMkLst>
            <pc:docMk/>
            <pc:sldMk cId="724915243" sldId="393"/>
            <ac:picMk id="9" creationId="{927D2FF2-CCD9-552C-4999-EBA34B25CD1A}"/>
          </ac:picMkLst>
        </pc:picChg>
        <pc:picChg chg="add mod">
          <ac:chgData name="Tayssa Tieni Vieira de Souza" userId="8f2b5651-95a0-4c3a-8f13-2806c279bb3c" providerId="ADAL" clId="{5F44FCE6-E2B0-4A98-AF37-74D04AC511B6}" dt="2024-09-11T19:19:46.916" v="1012" actId="14100"/>
          <ac:picMkLst>
            <pc:docMk/>
            <pc:sldMk cId="724915243" sldId="393"/>
            <ac:picMk id="12" creationId="{D3686668-807C-B58B-863F-514F238106DD}"/>
          </ac:picMkLst>
        </pc:picChg>
        <pc:cxnChg chg="add mod">
          <ac:chgData name="Tayssa Tieni Vieira de Souza" userId="8f2b5651-95a0-4c3a-8f13-2806c279bb3c" providerId="ADAL" clId="{5F44FCE6-E2B0-4A98-AF37-74D04AC511B6}" dt="2024-09-11T19:19:20.091" v="1002" actId="1076"/>
          <ac:cxnSpMkLst>
            <pc:docMk/>
            <pc:sldMk cId="724915243" sldId="393"/>
            <ac:cxnSpMk id="8" creationId="{51C62A67-5376-D0D1-C60E-C2DB668A616B}"/>
          </ac:cxnSpMkLst>
        </pc:cxnChg>
      </pc:sldChg>
      <pc:sldChg chg="addSp modSp mod">
        <pc:chgData name="Tayssa Tieni Vieira de Souza" userId="8f2b5651-95a0-4c3a-8f13-2806c279bb3c" providerId="ADAL" clId="{5F44FCE6-E2B0-4A98-AF37-74D04AC511B6}" dt="2024-09-11T19:22:26.188" v="1054" actId="1076"/>
        <pc:sldMkLst>
          <pc:docMk/>
          <pc:sldMk cId="2050986316" sldId="394"/>
        </pc:sldMkLst>
        <pc:spChg chg="add mod">
          <ac:chgData name="Tayssa Tieni Vieira de Souza" userId="8f2b5651-95a0-4c3a-8f13-2806c279bb3c" providerId="ADAL" clId="{5F44FCE6-E2B0-4A98-AF37-74D04AC511B6}" dt="2024-09-11T19:20:04.882" v="1019" actId="14100"/>
          <ac:spMkLst>
            <pc:docMk/>
            <pc:sldMk cId="2050986316" sldId="394"/>
            <ac:spMk id="3" creationId="{7B9A703B-FD79-4C9A-0037-1907C556E8CF}"/>
          </ac:spMkLst>
        </pc:spChg>
        <pc:spChg chg="add mod">
          <ac:chgData name="Tayssa Tieni Vieira de Souza" userId="8f2b5651-95a0-4c3a-8f13-2806c279bb3c" providerId="ADAL" clId="{5F44FCE6-E2B0-4A98-AF37-74D04AC511B6}" dt="2024-09-11T19:21:03.822" v="1032" actId="14100"/>
          <ac:spMkLst>
            <pc:docMk/>
            <pc:sldMk cId="2050986316" sldId="394"/>
            <ac:spMk id="5" creationId="{E4D65C79-66DD-13FD-51D3-02767DAABBD0}"/>
          </ac:spMkLst>
        </pc:spChg>
        <pc:spChg chg="add mod">
          <ac:chgData name="Tayssa Tieni Vieira de Souza" userId="8f2b5651-95a0-4c3a-8f13-2806c279bb3c" providerId="ADAL" clId="{5F44FCE6-E2B0-4A98-AF37-74D04AC511B6}" dt="2024-09-11T19:21:18.763" v="1037" actId="1076"/>
          <ac:spMkLst>
            <pc:docMk/>
            <pc:sldMk cId="2050986316" sldId="394"/>
            <ac:spMk id="10" creationId="{48D03510-1CE9-344C-618C-E57112CF1567}"/>
          </ac:spMkLst>
        </pc:spChg>
        <pc:spChg chg="add mod">
          <ac:chgData name="Tayssa Tieni Vieira de Souza" userId="8f2b5651-95a0-4c3a-8f13-2806c279bb3c" providerId="ADAL" clId="{5F44FCE6-E2B0-4A98-AF37-74D04AC511B6}" dt="2024-09-11T19:21:28.996" v="1040" actId="14100"/>
          <ac:spMkLst>
            <pc:docMk/>
            <pc:sldMk cId="2050986316" sldId="394"/>
            <ac:spMk id="12" creationId="{827B9DD2-0C5E-409B-36E4-B6DBC90816AF}"/>
          </ac:spMkLst>
        </pc:spChg>
        <pc:spChg chg="add mod">
          <ac:chgData name="Tayssa Tieni Vieira de Souza" userId="8f2b5651-95a0-4c3a-8f13-2806c279bb3c" providerId="ADAL" clId="{5F44FCE6-E2B0-4A98-AF37-74D04AC511B6}" dt="2024-09-11T19:22:17.179" v="1050" actId="1076"/>
          <ac:spMkLst>
            <pc:docMk/>
            <pc:sldMk cId="2050986316" sldId="394"/>
            <ac:spMk id="15" creationId="{1DCEC749-955C-5CE8-A2E9-93E8BCE1BC18}"/>
          </ac:spMkLst>
        </pc:spChg>
        <pc:picChg chg="add mod">
          <ac:chgData name="Tayssa Tieni Vieira de Souza" userId="8f2b5651-95a0-4c3a-8f13-2806c279bb3c" providerId="ADAL" clId="{5F44FCE6-E2B0-4A98-AF37-74D04AC511B6}" dt="2024-09-11T19:21:12.435" v="1034" actId="1076"/>
          <ac:picMkLst>
            <pc:docMk/>
            <pc:sldMk cId="2050986316" sldId="394"/>
            <ac:picMk id="6" creationId="{BCA7C8B7-C772-4B7A-318C-AD0E4AAB0E42}"/>
          </ac:picMkLst>
        </pc:picChg>
        <pc:picChg chg="add mod">
          <ac:chgData name="Tayssa Tieni Vieira de Souza" userId="8f2b5651-95a0-4c3a-8f13-2806c279bb3c" providerId="ADAL" clId="{5F44FCE6-E2B0-4A98-AF37-74D04AC511B6}" dt="2024-09-11T19:22:26.188" v="1054" actId="1076"/>
          <ac:picMkLst>
            <pc:docMk/>
            <pc:sldMk cId="2050986316" sldId="394"/>
            <ac:picMk id="13" creationId="{7156E076-26E6-3FE3-B876-ED06CA2455F4}"/>
          </ac:picMkLst>
        </pc:picChg>
        <pc:cxnChg chg="add mod">
          <ac:chgData name="Tayssa Tieni Vieira de Souza" userId="8f2b5651-95a0-4c3a-8f13-2806c279bb3c" providerId="ADAL" clId="{5F44FCE6-E2B0-4A98-AF37-74D04AC511B6}" dt="2024-09-11T19:21:00.495" v="1031" actId="1582"/>
          <ac:cxnSpMkLst>
            <pc:docMk/>
            <pc:sldMk cId="2050986316" sldId="394"/>
            <ac:cxnSpMk id="8" creationId="{8DA7456E-0522-6232-FDDF-B5E6F0182D0D}"/>
          </ac:cxnSpMkLst>
        </pc:cxnChg>
      </pc:sldChg>
      <pc:sldChg chg="addSp modSp mod">
        <pc:chgData name="Tayssa Tieni Vieira de Souza" userId="8f2b5651-95a0-4c3a-8f13-2806c279bb3c" providerId="ADAL" clId="{5F44FCE6-E2B0-4A98-AF37-74D04AC511B6}" dt="2024-09-12T11:56:13.220" v="1105" actId="255"/>
        <pc:sldMkLst>
          <pc:docMk/>
          <pc:sldMk cId="2584104611" sldId="395"/>
        </pc:sldMkLst>
        <pc:spChg chg="add mod">
          <ac:chgData name="Tayssa Tieni Vieira de Souza" userId="8f2b5651-95a0-4c3a-8f13-2806c279bb3c" providerId="ADAL" clId="{5F44FCE6-E2B0-4A98-AF37-74D04AC511B6}" dt="2024-09-12T11:54:47.257" v="1067" actId="179"/>
          <ac:spMkLst>
            <pc:docMk/>
            <pc:sldMk cId="2584104611" sldId="395"/>
            <ac:spMk id="3" creationId="{88FA22C1-797C-A88E-E063-D056CCC6E9AC}"/>
          </ac:spMkLst>
        </pc:spChg>
        <pc:spChg chg="add mod">
          <ac:chgData name="Tayssa Tieni Vieira de Souza" userId="8f2b5651-95a0-4c3a-8f13-2806c279bb3c" providerId="ADAL" clId="{5F44FCE6-E2B0-4A98-AF37-74D04AC511B6}" dt="2024-09-12T11:54:42.661" v="1066" actId="14100"/>
          <ac:spMkLst>
            <pc:docMk/>
            <pc:sldMk cId="2584104611" sldId="395"/>
            <ac:spMk id="6" creationId="{5F6849A6-DE22-6A39-8B1E-DEF84573F8CF}"/>
          </ac:spMkLst>
        </pc:spChg>
        <pc:spChg chg="add mod">
          <ac:chgData name="Tayssa Tieni Vieira de Souza" userId="8f2b5651-95a0-4c3a-8f13-2806c279bb3c" providerId="ADAL" clId="{5F44FCE6-E2B0-4A98-AF37-74D04AC511B6}" dt="2024-09-12T11:55:06.570" v="1074" actId="20577"/>
          <ac:spMkLst>
            <pc:docMk/>
            <pc:sldMk cId="2584104611" sldId="395"/>
            <ac:spMk id="8" creationId="{5F15C9EE-37F8-EF38-A578-D41AC94FF2F9}"/>
          </ac:spMkLst>
        </pc:spChg>
        <pc:spChg chg="add mod">
          <ac:chgData name="Tayssa Tieni Vieira de Souza" userId="8f2b5651-95a0-4c3a-8f13-2806c279bb3c" providerId="ADAL" clId="{5F44FCE6-E2B0-4A98-AF37-74D04AC511B6}" dt="2024-09-12T11:56:13.220" v="1105" actId="255"/>
          <ac:spMkLst>
            <pc:docMk/>
            <pc:sldMk cId="2584104611" sldId="395"/>
            <ac:spMk id="11" creationId="{30648ADF-B927-F80A-E09D-7DF43D93868C}"/>
          </ac:spMkLst>
        </pc:spChg>
        <pc:picChg chg="add mod">
          <ac:chgData name="Tayssa Tieni Vieira de Souza" userId="8f2b5651-95a0-4c3a-8f13-2806c279bb3c" providerId="ADAL" clId="{5F44FCE6-E2B0-4A98-AF37-74D04AC511B6}" dt="2024-09-12T11:54:33.658" v="1063" actId="1076"/>
          <ac:picMkLst>
            <pc:docMk/>
            <pc:sldMk cId="2584104611" sldId="395"/>
            <ac:picMk id="4" creationId="{71F2C464-A4CC-F59E-BF51-B5908109C588}"/>
          </ac:picMkLst>
        </pc:picChg>
        <pc:picChg chg="add mod">
          <ac:chgData name="Tayssa Tieni Vieira de Souza" userId="8f2b5651-95a0-4c3a-8f13-2806c279bb3c" providerId="ADAL" clId="{5F44FCE6-E2B0-4A98-AF37-74D04AC511B6}" dt="2024-09-12T11:55:15.042" v="1078" actId="1076"/>
          <ac:picMkLst>
            <pc:docMk/>
            <pc:sldMk cId="2584104611" sldId="395"/>
            <ac:picMk id="9" creationId="{A2DE58B8-B284-81D6-7E16-9F4C48B9685D}"/>
          </ac:picMkLst>
        </pc:picChg>
      </pc:sldChg>
      <pc:sldChg chg="addSp modSp mod">
        <pc:chgData name="Tayssa Tieni Vieira de Souza" userId="8f2b5651-95a0-4c3a-8f13-2806c279bb3c" providerId="ADAL" clId="{5F44FCE6-E2B0-4A98-AF37-74D04AC511B6}" dt="2024-09-12T12:06:00.871" v="1186" actId="14100"/>
        <pc:sldMkLst>
          <pc:docMk/>
          <pc:sldMk cId="4102633657" sldId="396"/>
        </pc:sldMkLst>
        <pc:spChg chg="add mod">
          <ac:chgData name="Tayssa Tieni Vieira de Souza" userId="8f2b5651-95a0-4c3a-8f13-2806c279bb3c" providerId="ADAL" clId="{5F44FCE6-E2B0-4A98-AF37-74D04AC511B6}" dt="2024-09-12T12:04:18.326" v="1160" actId="14100"/>
          <ac:spMkLst>
            <pc:docMk/>
            <pc:sldMk cId="4102633657" sldId="396"/>
            <ac:spMk id="4" creationId="{D40A0713-2616-EAE8-C6C1-F5DDD2E5D504}"/>
          </ac:spMkLst>
        </pc:spChg>
        <pc:spChg chg="add mod">
          <ac:chgData name="Tayssa Tieni Vieira de Souza" userId="8f2b5651-95a0-4c3a-8f13-2806c279bb3c" providerId="ADAL" clId="{5F44FCE6-E2B0-4A98-AF37-74D04AC511B6}" dt="2024-09-12T12:05:34.686" v="1176" actId="1076"/>
          <ac:spMkLst>
            <pc:docMk/>
            <pc:sldMk cId="4102633657" sldId="396"/>
            <ac:spMk id="8" creationId="{127FDF9E-BDD5-CDB1-02CF-0EC36DFFE8B7}"/>
          </ac:spMkLst>
        </pc:spChg>
        <pc:spChg chg="add mod">
          <ac:chgData name="Tayssa Tieni Vieira de Souza" userId="8f2b5651-95a0-4c3a-8f13-2806c279bb3c" providerId="ADAL" clId="{5F44FCE6-E2B0-4A98-AF37-74D04AC511B6}" dt="2024-09-12T12:05:40.325" v="1178" actId="1076"/>
          <ac:spMkLst>
            <pc:docMk/>
            <pc:sldMk cId="4102633657" sldId="396"/>
            <ac:spMk id="11" creationId="{0B6C31D8-9E2F-71F8-79AD-415619F036A1}"/>
          </ac:spMkLst>
        </pc:spChg>
        <pc:spChg chg="add mod">
          <ac:chgData name="Tayssa Tieni Vieira de Souza" userId="8f2b5651-95a0-4c3a-8f13-2806c279bb3c" providerId="ADAL" clId="{5F44FCE6-E2B0-4A98-AF37-74D04AC511B6}" dt="2024-09-12T12:05:42.826" v="1179" actId="1076"/>
          <ac:spMkLst>
            <pc:docMk/>
            <pc:sldMk cId="4102633657" sldId="396"/>
            <ac:spMk id="13" creationId="{466ED4F5-E1DE-8E76-49C9-53FE16B72404}"/>
          </ac:spMkLst>
        </pc:spChg>
        <pc:spChg chg="add mod">
          <ac:chgData name="Tayssa Tieni Vieira de Souza" userId="8f2b5651-95a0-4c3a-8f13-2806c279bb3c" providerId="ADAL" clId="{5F44FCE6-E2B0-4A98-AF37-74D04AC511B6}" dt="2024-09-12T12:05:30.062" v="1175" actId="1076"/>
          <ac:spMkLst>
            <pc:docMk/>
            <pc:sldMk cId="4102633657" sldId="396"/>
            <ac:spMk id="17" creationId="{1501AE52-5400-EE3C-6F30-0DD0079273F1}"/>
          </ac:spMkLst>
        </pc:spChg>
        <pc:picChg chg="add mod">
          <ac:chgData name="Tayssa Tieni Vieira de Souza" userId="8f2b5651-95a0-4c3a-8f13-2806c279bb3c" providerId="ADAL" clId="{5F44FCE6-E2B0-4A98-AF37-74D04AC511B6}" dt="2024-09-12T11:56:25.300" v="1108" actId="14100"/>
          <ac:picMkLst>
            <pc:docMk/>
            <pc:sldMk cId="4102633657" sldId="396"/>
            <ac:picMk id="2" creationId="{11C26952-11E3-77FF-190A-FC43FC4FD67A}"/>
          </ac:picMkLst>
        </pc:picChg>
        <pc:picChg chg="add mod">
          <ac:chgData name="Tayssa Tieni Vieira de Souza" userId="8f2b5651-95a0-4c3a-8f13-2806c279bb3c" providerId="ADAL" clId="{5F44FCE6-E2B0-4A98-AF37-74D04AC511B6}" dt="2024-09-12T12:06:00.871" v="1186" actId="14100"/>
          <ac:picMkLst>
            <pc:docMk/>
            <pc:sldMk cId="4102633657" sldId="396"/>
            <ac:picMk id="5" creationId="{EA65E43A-546F-0468-09AA-C8A21D15E2F2}"/>
          </ac:picMkLst>
        </pc:picChg>
        <pc:picChg chg="add mod">
          <ac:chgData name="Tayssa Tieni Vieira de Souza" userId="8f2b5651-95a0-4c3a-8f13-2806c279bb3c" providerId="ADAL" clId="{5F44FCE6-E2B0-4A98-AF37-74D04AC511B6}" dt="2024-09-12T12:05:59.199" v="1185" actId="14100"/>
          <ac:picMkLst>
            <pc:docMk/>
            <pc:sldMk cId="4102633657" sldId="396"/>
            <ac:picMk id="6" creationId="{33FC136F-8570-5E76-F260-D81D343B8448}"/>
          </ac:picMkLst>
        </pc:picChg>
        <pc:picChg chg="add mod">
          <ac:chgData name="Tayssa Tieni Vieira de Souza" userId="8f2b5651-95a0-4c3a-8f13-2806c279bb3c" providerId="ADAL" clId="{5F44FCE6-E2B0-4A98-AF37-74D04AC511B6}" dt="2024-09-12T12:05:37.092" v="1177" actId="1076"/>
          <ac:picMkLst>
            <pc:docMk/>
            <pc:sldMk cId="4102633657" sldId="396"/>
            <ac:picMk id="9" creationId="{343F1BB0-27D7-827D-CFE7-432A80AEF011}"/>
          </ac:picMkLst>
        </pc:picChg>
        <pc:cxnChg chg="add mod">
          <ac:chgData name="Tayssa Tieni Vieira de Souza" userId="8f2b5651-95a0-4c3a-8f13-2806c279bb3c" providerId="ADAL" clId="{5F44FCE6-E2B0-4A98-AF37-74D04AC511B6}" dt="2024-09-12T12:05:14.940" v="1172" actId="1582"/>
          <ac:cxnSpMkLst>
            <pc:docMk/>
            <pc:sldMk cId="4102633657" sldId="396"/>
            <ac:cxnSpMk id="15" creationId="{22AB1514-B7C3-D8DE-7EAC-2940969859D5}"/>
          </ac:cxnSpMkLst>
        </pc:cxnChg>
      </pc:sldChg>
      <pc:sldChg chg="addSp delSp modSp mod">
        <pc:chgData name="Tayssa Tieni Vieira de Souza" userId="8f2b5651-95a0-4c3a-8f13-2806c279bb3c" providerId="ADAL" clId="{5F44FCE6-E2B0-4A98-AF37-74D04AC511B6}" dt="2024-09-12T12:14:00.508" v="1323" actId="1076"/>
        <pc:sldMkLst>
          <pc:docMk/>
          <pc:sldMk cId="228255856" sldId="397"/>
        </pc:sldMkLst>
        <pc:spChg chg="add del mod">
          <ac:chgData name="Tayssa Tieni Vieira de Souza" userId="8f2b5651-95a0-4c3a-8f13-2806c279bb3c" providerId="ADAL" clId="{5F44FCE6-E2B0-4A98-AF37-74D04AC511B6}" dt="2024-09-12T12:06:05.120" v="1187" actId="478"/>
          <ac:spMkLst>
            <pc:docMk/>
            <pc:sldMk cId="228255856" sldId="397"/>
            <ac:spMk id="3" creationId="{E9E71026-2482-4FE4-BE82-D34A4DA42B4D}"/>
          </ac:spMkLst>
        </pc:spChg>
        <pc:spChg chg="add mod">
          <ac:chgData name="Tayssa Tieni Vieira de Souza" userId="8f2b5651-95a0-4c3a-8f13-2806c279bb3c" providerId="ADAL" clId="{5F44FCE6-E2B0-4A98-AF37-74D04AC511B6}" dt="2024-09-12T12:06:13.775" v="1191" actId="1076"/>
          <ac:spMkLst>
            <pc:docMk/>
            <pc:sldMk cId="228255856" sldId="397"/>
            <ac:spMk id="5" creationId="{799056C4-FB82-DB39-A752-FC6F3B70282D}"/>
          </ac:spMkLst>
        </pc:spChg>
        <pc:spChg chg="add mod">
          <ac:chgData name="Tayssa Tieni Vieira de Souza" userId="8f2b5651-95a0-4c3a-8f13-2806c279bb3c" providerId="ADAL" clId="{5F44FCE6-E2B0-4A98-AF37-74D04AC511B6}" dt="2024-09-12T12:08:20.990" v="1237" actId="1076"/>
          <ac:spMkLst>
            <pc:docMk/>
            <pc:sldMk cId="228255856" sldId="397"/>
            <ac:spMk id="12" creationId="{2896E69B-159E-2101-4257-401DC696EB81}"/>
          </ac:spMkLst>
        </pc:spChg>
        <pc:spChg chg="add mod">
          <ac:chgData name="Tayssa Tieni Vieira de Souza" userId="8f2b5651-95a0-4c3a-8f13-2806c279bb3c" providerId="ADAL" clId="{5F44FCE6-E2B0-4A98-AF37-74D04AC511B6}" dt="2024-09-12T12:12:47.881" v="1301" actId="1076"/>
          <ac:spMkLst>
            <pc:docMk/>
            <pc:sldMk cId="228255856" sldId="397"/>
            <ac:spMk id="14" creationId="{48540060-F2A3-FF7E-9DCD-7A2426FF8C5B}"/>
          </ac:spMkLst>
        </pc:spChg>
        <pc:spChg chg="add mod">
          <ac:chgData name="Tayssa Tieni Vieira de Souza" userId="8f2b5651-95a0-4c3a-8f13-2806c279bb3c" providerId="ADAL" clId="{5F44FCE6-E2B0-4A98-AF37-74D04AC511B6}" dt="2024-09-12T12:08:47.940" v="1243" actId="1076"/>
          <ac:spMkLst>
            <pc:docMk/>
            <pc:sldMk cId="228255856" sldId="397"/>
            <ac:spMk id="16" creationId="{F8EA8C29-8B5D-52B4-E6A9-0EC4DC17C47E}"/>
          </ac:spMkLst>
        </pc:spChg>
        <pc:spChg chg="add mod">
          <ac:chgData name="Tayssa Tieni Vieira de Souza" userId="8f2b5651-95a0-4c3a-8f13-2806c279bb3c" providerId="ADAL" clId="{5F44FCE6-E2B0-4A98-AF37-74D04AC511B6}" dt="2024-09-12T12:13:03.657" v="1306" actId="1076"/>
          <ac:spMkLst>
            <pc:docMk/>
            <pc:sldMk cId="228255856" sldId="397"/>
            <ac:spMk id="18" creationId="{1304C264-A6CF-A7B9-61AD-977F8C43BFDC}"/>
          </ac:spMkLst>
        </pc:spChg>
        <pc:spChg chg="add mod">
          <ac:chgData name="Tayssa Tieni Vieira de Souza" userId="8f2b5651-95a0-4c3a-8f13-2806c279bb3c" providerId="ADAL" clId="{5F44FCE6-E2B0-4A98-AF37-74D04AC511B6}" dt="2024-09-12T12:13:27.091" v="1313" actId="1076"/>
          <ac:spMkLst>
            <pc:docMk/>
            <pc:sldMk cId="228255856" sldId="397"/>
            <ac:spMk id="20" creationId="{51114551-A1B6-4143-3517-6B5E2E98938C}"/>
          </ac:spMkLst>
        </pc:spChg>
        <pc:spChg chg="add mod">
          <ac:chgData name="Tayssa Tieni Vieira de Souza" userId="8f2b5651-95a0-4c3a-8f13-2806c279bb3c" providerId="ADAL" clId="{5F44FCE6-E2B0-4A98-AF37-74D04AC511B6}" dt="2024-09-12T12:14:00.508" v="1323" actId="1076"/>
          <ac:spMkLst>
            <pc:docMk/>
            <pc:sldMk cId="228255856" sldId="397"/>
            <ac:spMk id="24" creationId="{9D03AA42-F600-0CFB-DDE4-A2B4A9920F3B}"/>
          </ac:spMkLst>
        </pc:spChg>
        <pc:graphicFrameChg chg="add mod">
          <ac:chgData name="Tayssa Tieni Vieira de Souza" userId="8f2b5651-95a0-4c3a-8f13-2806c279bb3c" providerId="ADAL" clId="{5F44FCE6-E2B0-4A98-AF37-74D04AC511B6}" dt="2024-09-12T12:06:27.506" v="1194" actId="1076"/>
          <ac:graphicFrameMkLst>
            <pc:docMk/>
            <pc:sldMk cId="228255856" sldId="397"/>
            <ac:graphicFrameMk id="6" creationId="{53D49E96-F0BD-3142-9E34-B0A9F169AF40}"/>
          </ac:graphicFrameMkLst>
        </pc:graphicFrameChg>
        <pc:picChg chg="add mod">
          <ac:chgData name="Tayssa Tieni Vieira de Souza" userId="8f2b5651-95a0-4c3a-8f13-2806c279bb3c" providerId="ADAL" clId="{5F44FCE6-E2B0-4A98-AF37-74D04AC511B6}" dt="2024-09-12T12:12:50.038" v="1302" actId="1076"/>
          <ac:picMkLst>
            <pc:docMk/>
            <pc:sldMk cId="228255856" sldId="397"/>
            <ac:picMk id="7" creationId="{0819962B-7D63-1A1D-4CF7-D8988657D163}"/>
          </ac:picMkLst>
        </pc:picChg>
        <pc:picChg chg="add mod">
          <ac:chgData name="Tayssa Tieni Vieira de Souza" userId="8f2b5651-95a0-4c3a-8f13-2806c279bb3c" providerId="ADAL" clId="{5F44FCE6-E2B0-4A98-AF37-74D04AC511B6}" dt="2024-09-12T12:12:53.295" v="1303" actId="1076"/>
          <ac:picMkLst>
            <pc:docMk/>
            <pc:sldMk cId="228255856" sldId="397"/>
            <ac:picMk id="8" creationId="{E5662F4E-0E8C-019F-7899-35741E828F32}"/>
          </ac:picMkLst>
        </pc:picChg>
        <pc:picChg chg="add mod">
          <ac:chgData name="Tayssa Tieni Vieira de Souza" userId="8f2b5651-95a0-4c3a-8f13-2806c279bb3c" providerId="ADAL" clId="{5F44FCE6-E2B0-4A98-AF37-74D04AC511B6}" dt="2024-09-12T12:12:54.896" v="1305" actId="1076"/>
          <ac:picMkLst>
            <pc:docMk/>
            <pc:sldMk cId="228255856" sldId="397"/>
            <ac:picMk id="9" creationId="{91AC210F-D386-89DB-A12B-878C845E9155}"/>
          </ac:picMkLst>
        </pc:picChg>
        <pc:picChg chg="add mod">
          <ac:chgData name="Tayssa Tieni Vieira de Souza" userId="8f2b5651-95a0-4c3a-8f13-2806c279bb3c" providerId="ADAL" clId="{5F44FCE6-E2B0-4A98-AF37-74D04AC511B6}" dt="2024-09-12T12:13:07.634" v="1307" actId="1076"/>
          <ac:picMkLst>
            <pc:docMk/>
            <pc:sldMk cId="228255856" sldId="397"/>
            <ac:picMk id="10" creationId="{F23E49EB-31FC-D5BA-048C-1D2A01015A76}"/>
          </ac:picMkLst>
        </pc:picChg>
        <pc:picChg chg="add mod">
          <ac:chgData name="Tayssa Tieni Vieira de Souza" userId="8f2b5651-95a0-4c3a-8f13-2806c279bb3c" providerId="ADAL" clId="{5F44FCE6-E2B0-4A98-AF37-74D04AC511B6}" dt="2024-09-12T12:06:28.662" v="1195"/>
          <ac:picMkLst>
            <pc:docMk/>
            <pc:sldMk cId="228255856" sldId="397"/>
            <ac:picMk id="4097" creationId="{BCF70204-6E97-6764-7BD8-79ADD0C72285}"/>
          </ac:picMkLst>
        </pc:picChg>
        <pc:picChg chg="add mod">
          <ac:chgData name="Tayssa Tieni Vieira de Souza" userId="8f2b5651-95a0-4c3a-8f13-2806c279bb3c" providerId="ADAL" clId="{5F44FCE6-E2B0-4A98-AF37-74D04AC511B6}" dt="2024-09-12T12:06:28.662" v="1195"/>
          <ac:picMkLst>
            <pc:docMk/>
            <pc:sldMk cId="228255856" sldId="397"/>
            <ac:picMk id="4098" creationId="{87E700FF-7077-6B3C-D8BB-1DAF5405A4B7}"/>
          </ac:picMkLst>
        </pc:picChg>
        <pc:picChg chg="add mod">
          <ac:chgData name="Tayssa Tieni Vieira de Souza" userId="8f2b5651-95a0-4c3a-8f13-2806c279bb3c" providerId="ADAL" clId="{5F44FCE6-E2B0-4A98-AF37-74D04AC511B6}" dt="2024-09-12T12:06:28.662" v="1195"/>
          <ac:picMkLst>
            <pc:docMk/>
            <pc:sldMk cId="228255856" sldId="397"/>
            <ac:picMk id="4099" creationId="{4E59CEFA-2D90-3E41-3F3B-E345F10F4179}"/>
          </ac:picMkLst>
        </pc:picChg>
        <pc:picChg chg="add mod">
          <ac:chgData name="Tayssa Tieni Vieira de Souza" userId="8f2b5651-95a0-4c3a-8f13-2806c279bb3c" providerId="ADAL" clId="{5F44FCE6-E2B0-4A98-AF37-74D04AC511B6}" dt="2024-09-12T12:06:28.662" v="1195"/>
          <ac:picMkLst>
            <pc:docMk/>
            <pc:sldMk cId="228255856" sldId="397"/>
            <ac:picMk id="4100" creationId="{54CA4EF1-BD15-EC71-5A18-C0E73DC43B23}"/>
          </ac:picMkLst>
        </pc:picChg>
        <pc:cxnChg chg="add mod">
          <ac:chgData name="Tayssa Tieni Vieira de Souza" userId="8f2b5651-95a0-4c3a-8f13-2806c279bb3c" providerId="ADAL" clId="{5F44FCE6-E2B0-4A98-AF37-74D04AC511B6}" dt="2024-09-12T12:13:39.529" v="1314" actId="1076"/>
          <ac:cxnSpMkLst>
            <pc:docMk/>
            <pc:sldMk cId="228255856" sldId="397"/>
            <ac:cxnSpMk id="22" creationId="{CE361A0D-54DC-CF76-1E69-4457DE49FDC5}"/>
          </ac:cxnSpMkLst>
        </pc:cxnChg>
      </pc:sldChg>
      <pc:sldChg chg="addSp delSp modSp mod">
        <pc:chgData name="Tayssa Tieni Vieira de Souza" userId="8f2b5651-95a0-4c3a-8f13-2806c279bb3c" providerId="ADAL" clId="{5F44FCE6-E2B0-4A98-AF37-74D04AC511B6}" dt="2024-09-12T12:14:24.841" v="1331" actId="1076"/>
        <pc:sldMkLst>
          <pc:docMk/>
          <pc:sldMk cId="753264992" sldId="398"/>
        </pc:sldMkLst>
        <pc:spChg chg="add del mod">
          <ac:chgData name="Tayssa Tieni Vieira de Souza" userId="8f2b5651-95a0-4c3a-8f13-2806c279bb3c" providerId="ADAL" clId="{5F44FCE6-E2B0-4A98-AF37-74D04AC511B6}" dt="2024-09-12T12:14:03.459" v="1324" actId="478"/>
          <ac:spMkLst>
            <pc:docMk/>
            <pc:sldMk cId="753264992" sldId="398"/>
            <ac:spMk id="3" creationId="{156D6CB9-3A19-85F9-6FE5-38F598D7A64E}"/>
          </ac:spMkLst>
        </pc:spChg>
        <pc:spChg chg="add mod">
          <ac:chgData name="Tayssa Tieni Vieira de Souza" userId="8f2b5651-95a0-4c3a-8f13-2806c279bb3c" providerId="ADAL" clId="{5F44FCE6-E2B0-4A98-AF37-74D04AC511B6}" dt="2024-09-12T12:14:05.679" v="1325" actId="1076"/>
          <ac:spMkLst>
            <pc:docMk/>
            <pc:sldMk cId="753264992" sldId="398"/>
            <ac:spMk id="5" creationId="{EED53192-3E16-11A5-BBCD-B534ECC46828}"/>
          </ac:spMkLst>
        </pc:spChg>
        <pc:spChg chg="add mod">
          <ac:chgData name="Tayssa Tieni Vieira de Souza" userId="8f2b5651-95a0-4c3a-8f13-2806c279bb3c" providerId="ADAL" clId="{5F44FCE6-E2B0-4A98-AF37-74D04AC511B6}" dt="2024-09-12T12:14:19.646" v="1328" actId="1076"/>
          <ac:spMkLst>
            <pc:docMk/>
            <pc:sldMk cId="753264992" sldId="398"/>
            <ac:spMk id="8" creationId="{8EFED706-7367-7812-C5EF-4EB7D78BAFEB}"/>
          </ac:spMkLst>
        </pc:spChg>
        <pc:graphicFrameChg chg="add mod modGraphic">
          <ac:chgData name="Tayssa Tieni Vieira de Souza" userId="8f2b5651-95a0-4c3a-8f13-2806c279bb3c" providerId="ADAL" clId="{5F44FCE6-E2B0-4A98-AF37-74D04AC511B6}" dt="2024-09-12T12:14:17.503" v="1327" actId="1076"/>
          <ac:graphicFrameMkLst>
            <pc:docMk/>
            <pc:sldMk cId="753264992" sldId="398"/>
            <ac:graphicFrameMk id="6" creationId="{7DB7E430-30C3-13C6-6AF2-561B83772AFF}"/>
          </ac:graphicFrameMkLst>
        </pc:graphicFrameChg>
        <pc:picChg chg="add mod">
          <ac:chgData name="Tayssa Tieni Vieira de Souza" userId="8f2b5651-95a0-4c3a-8f13-2806c279bb3c" providerId="ADAL" clId="{5F44FCE6-E2B0-4A98-AF37-74D04AC511B6}" dt="2024-09-12T12:14:24.841" v="1331" actId="1076"/>
          <ac:picMkLst>
            <pc:docMk/>
            <pc:sldMk cId="753264992" sldId="398"/>
            <ac:picMk id="10" creationId="{36F01AEF-C3CA-0F4A-B0C0-6596177269E2}"/>
          </ac:picMkLst>
        </pc:picChg>
      </pc:sldChg>
      <pc:sldChg chg="addSp modSp mod">
        <pc:chgData name="Tayssa Tieni Vieira de Souza" userId="8f2b5651-95a0-4c3a-8f13-2806c279bb3c" providerId="ADAL" clId="{5F44FCE6-E2B0-4A98-AF37-74D04AC511B6}" dt="2024-09-12T12:18:25.881" v="1389" actId="14100"/>
        <pc:sldMkLst>
          <pc:docMk/>
          <pc:sldMk cId="1765213678" sldId="399"/>
        </pc:sldMkLst>
        <pc:spChg chg="add mod">
          <ac:chgData name="Tayssa Tieni Vieira de Souza" userId="8f2b5651-95a0-4c3a-8f13-2806c279bb3c" providerId="ADAL" clId="{5F44FCE6-E2B0-4A98-AF37-74D04AC511B6}" dt="2024-09-12T12:14:56.575" v="1334" actId="14100"/>
          <ac:spMkLst>
            <pc:docMk/>
            <pc:sldMk cId="1765213678" sldId="399"/>
            <ac:spMk id="3" creationId="{C4D40FDE-64F7-B634-8982-E8EA45345F59}"/>
          </ac:spMkLst>
        </pc:spChg>
        <pc:spChg chg="add mod">
          <ac:chgData name="Tayssa Tieni Vieira de Souza" userId="8f2b5651-95a0-4c3a-8f13-2806c279bb3c" providerId="ADAL" clId="{5F44FCE6-E2B0-4A98-AF37-74D04AC511B6}" dt="2024-09-12T12:15:07.274" v="1337" actId="14100"/>
          <ac:spMkLst>
            <pc:docMk/>
            <pc:sldMk cId="1765213678" sldId="399"/>
            <ac:spMk id="5" creationId="{2EF9D56E-507C-47B6-8D33-D469AB838D2B}"/>
          </ac:spMkLst>
        </pc:spChg>
        <pc:spChg chg="add mod">
          <ac:chgData name="Tayssa Tieni Vieira de Souza" userId="8f2b5651-95a0-4c3a-8f13-2806c279bb3c" providerId="ADAL" clId="{5F44FCE6-E2B0-4A98-AF37-74D04AC511B6}" dt="2024-09-12T12:16:01.782" v="1351" actId="1076"/>
          <ac:spMkLst>
            <pc:docMk/>
            <pc:sldMk cId="1765213678" sldId="399"/>
            <ac:spMk id="8" creationId="{D6B14FF5-6C3C-321E-64F9-7E66EA96ECA9}"/>
          </ac:spMkLst>
        </pc:spChg>
        <pc:spChg chg="add mod">
          <ac:chgData name="Tayssa Tieni Vieira de Souza" userId="8f2b5651-95a0-4c3a-8f13-2806c279bb3c" providerId="ADAL" clId="{5F44FCE6-E2B0-4A98-AF37-74D04AC511B6}" dt="2024-09-12T12:16:17.143" v="1355" actId="1076"/>
          <ac:spMkLst>
            <pc:docMk/>
            <pc:sldMk cId="1765213678" sldId="399"/>
            <ac:spMk id="11" creationId="{994255E8-9C19-EB1D-0D67-82072D1977FA}"/>
          </ac:spMkLst>
        </pc:spChg>
        <pc:spChg chg="add mod">
          <ac:chgData name="Tayssa Tieni Vieira de Souza" userId="8f2b5651-95a0-4c3a-8f13-2806c279bb3c" providerId="ADAL" clId="{5F44FCE6-E2B0-4A98-AF37-74D04AC511B6}" dt="2024-09-12T12:17:00.986" v="1368" actId="1076"/>
          <ac:spMkLst>
            <pc:docMk/>
            <pc:sldMk cId="1765213678" sldId="399"/>
            <ac:spMk id="14" creationId="{2B50155C-C976-97FB-3C6C-5859A92986E4}"/>
          </ac:spMkLst>
        </pc:spChg>
        <pc:spChg chg="add mod">
          <ac:chgData name="Tayssa Tieni Vieira de Souza" userId="8f2b5651-95a0-4c3a-8f13-2806c279bb3c" providerId="ADAL" clId="{5F44FCE6-E2B0-4A98-AF37-74D04AC511B6}" dt="2024-09-12T12:17:48.495" v="1376" actId="1076"/>
          <ac:spMkLst>
            <pc:docMk/>
            <pc:sldMk cId="1765213678" sldId="399"/>
            <ac:spMk id="17" creationId="{E45FE32E-2F48-1941-516A-3AF2EA4111D1}"/>
          </ac:spMkLst>
        </pc:spChg>
        <pc:spChg chg="add mod">
          <ac:chgData name="Tayssa Tieni Vieira de Souza" userId="8f2b5651-95a0-4c3a-8f13-2806c279bb3c" providerId="ADAL" clId="{5F44FCE6-E2B0-4A98-AF37-74D04AC511B6}" dt="2024-09-12T12:18:12.035" v="1383" actId="1076"/>
          <ac:spMkLst>
            <pc:docMk/>
            <pc:sldMk cId="1765213678" sldId="399"/>
            <ac:spMk id="20" creationId="{DD5A5C7B-EC5B-46E9-54D3-478B31A385D3}"/>
          </ac:spMkLst>
        </pc:spChg>
        <pc:picChg chg="add mod">
          <ac:chgData name="Tayssa Tieni Vieira de Souza" userId="8f2b5651-95a0-4c3a-8f13-2806c279bb3c" providerId="ADAL" clId="{5F44FCE6-E2B0-4A98-AF37-74D04AC511B6}" dt="2024-09-12T12:15:17.433" v="1341" actId="1076"/>
          <ac:picMkLst>
            <pc:docMk/>
            <pc:sldMk cId="1765213678" sldId="399"/>
            <ac:picMk id="6" creationId="{3387D046-31C6-0EFB-3B16-5A6F36471C95}"/>
          </ac:picMkLst>
        </pc:picChg>
        <pc:picChg chg="add mod">
          <ac:chgData name="Tayssa Tieni Vieira de Souza" userId="8f2b5651-95a0-4c3a-8f13-2806c279bb3c" providerId="ADAL" clId="{5F44FCE6-E2B0-4A98-AF37-74D04AC511B6}" dt="2024-09-12T12:16:03.624" v="1352" actId="1076"/>
          <ac:picMkLst>
            <pc:docMk/>
            <pc:sldMk cId="1765213678" sldId="399"/>
            <ac:picMk id="9" creationId="{52DAB3FD-858E-BFE6-A0AB-A8D08B467E6E}"/>
          </ac:picMkLst>
        </pc:picChg>
        <pc:picChg chg="add mod">
          <ac:chgData name="Tayssa Tieni Vieira de Souza" userId="8f2b5651-95a0-4c3a-8f13-2806c279bb3c" providerId="ADAL" clId="{5F44FCE6-E2B0-4A98-AF37-74D04AC511B6}" dt="2024-09-12T12:16:43.009" v="1365" actId="1076"/>
          <ac:picMkLst>
            <pc:docMk/>
            <pc:sldMk cId="1765213678" sldId="399"/>
            <ac:picMk id="12" creationId="{139A7C75-B4CA-A7BD-AB0E-04123CFA6142}"/>
          </ac:picMkLst>
        </pc:picChg>
        <pc:picChg chg="add mod">
          <ac:chgData name="Tayssa Tieni Vieira de Souza" userId="8f2b5651-95a0-4c3a-8f13-2806c279bb3c" providerId="ADAL" clId="{5F44FCE6-E2B0-4A98-AF37-74D04AC511B6}" dt="2024-09-12T12:17:09.628" v="1372" actId="1076"/>
          <ac:picMkLst>
            <pc:docMk/>
            <pc:sldMk cId="1765213678" sldId="399"/>
            <ac:picMk id="15" creationId="{602DD262-502F-A633-A7E5-17C24F1BF407}"/>
          </ac:picMkLst>
        </pc:picChg>
        <pc:picChg chg="add mod">
          <ac:chgData name="Tayssa Tieni Vieira de Souza" userId="8f2b5651-95a0-4c3a-8f13-2806c279bb3c" providerId="ADAL" clId="{5F44FCE6-E2B0-4A98-AF37-74D04AC511B6}" dt="2024-09-12T12:18:00.348" v="1380" actId="14100"/>
          <ac:picMkLst>
            <pc:docMk/>
            <pc:sldMk cId="1765213678" sldId="399"/>
            <ac:picMk id="18" creationId="{2D6D4475-9299-1362-4262-0A6035A0A2E8}"/>
          </ac:picMkLst>
        </pc:picChg>
        <pc:picChg chg="add mod">
          <ac:chgData name="Tayssa Tieni Vieira de Souza" userId="8f2b5651-95a0-4c3a-8f13-2806c279bb3c" providerId="ADAL" clId="{5F44FCE6-E2B0-4A98-AF37-74D04AC511B6}" dt="2024-09-12T12:18:25.881" v="1389" actId="14100"/>
          <ac:picMkLst>
            <pc:docMk/>
            <pc:sldMk cId="1765213678" sldId="399"/>
            <ac:picMk id="21" creationId="{D8090F5B-37EC-CB54-6237-FA80D2B23180}"/>
          </ac:picMkLst>
        </pc:picChg>
      </pc:sldChg>
      <pc:sldChg chg="addSp modSp mod">
        <pc:chgData name="Tayssa Tieni Vieira de Souza" userId="8f2b5651-95a0-4c3a-8f13-2806c279bb3c" providerId="ADAL" clId="{5F44FCE6-E2B0-4A98-AF37-74D04AC511B6}" dt="2024-09-12T12:19:26.873" v="1413" actId="1076"/>
        <pc:sldMkLst>
          <pc:docMk/>
          <pc:sldMk cId="3116080000" sldId="400"/>
        </pc:sldMkLst>
        <pc:spChg chg="add mod">
          <ac:chgData name="Tayssa Tieni Vieira de Souza" userId="8f2b5651-95a0-4c3a-8f13-2806c279bb3c" providerId="ADAL" clId="{5F44FCE6-E2B0-4A98-AF37-74D04AC511B6}" dt="2024-09-12T12:18:39.458" v="1392" actId="14100"/>
          <ac:spMkLst>
            <pc:docMk/>
            <pc:sldMk cId="3116080000" sldId="400"/>
            <ac:spMk id="3" creationId="{84E42129-E154-8652-B25B-86DAF73AAD17}"/>
          </ac:spMkLst>
        </pc:spChg>
        <pc:spChg chg="add mod">
          <ac:chgData name="Tayssa Tieni Vieira de Souza" userId="8f2b5651-95a0-4c3a-8f13-2806c279bb3c" providerId="ADAL" clId="{5F44FCE6-E2B0-4A98-AF37-74D04AC511B6}" dt="2024-09-12T12:18:58.829" v="1402" actId="20577"/>
          <ac:spMkLst>
            <pc:docMk/>
            <pc:sldMk cId="3116080000" sldId="400"/>
            <ac:spMk id="6" creationId="{FFA3FE8A-B5B1-E952-1020-7B9F793298BF}"/>
          </ac:spMkLst>
        </pc:spChg>
        <pc:spChg chg="add mod">
          <ac:chgData name="Tayssa Tieni Vieira de Souza" userId="8f2b5651-95a0-4c3a-8f13-2806c279bb3c" providerId="ADAL" clId="{5F44FCE6-E2B0-4A98-AF37-74D04AC511B6}" dt="2024-09-12T12:19:16.842" v="1408" actId="1076"/>
          <ac:spMkLst>
            <pc:docMk/>
            <pc:sldMk cId="3116080000" sldId="400"/>
            <ac:spMk id="9" creationId="{362F6E1E-C52D-6FE2-1FE2-B9A75F44B95C}"/>
          </ac:spMkLst>
        </pc:spChg>
        <pc:picChg chg="add mod">
          <ac:chgData name="Tayssa Tieni Vieira de Souza" userId="8f2b5651-95a0-4c3a-8f13-2806c279bb3c" providerId="ADAL" clId="{5F44FCE6-E2B0-4A98-AF37-74D04AC511B6}" dt="2024-09-12T12:18:48.206" v="1397" actId="1076"/>
          <ac:picMkLst>
            <pc:docMk/>
            <pc:sldMk cId="3116080000" sldId="400"/>
            <ac:picMk id="4" creationId="{9655190F-3210-7976-3EAB-ACA94C2FEA16}"/>
          </ac:picMkLst>
        </pc:picChg>
        <pc:picChg chg="add mod">
          <ac:chgData name="Tayssa Tieni Vieira de Souza" userId="8f2b5651-95a0-4c3a-8f13-2806c279bb3c" providerId="ADAL" clId="{5F44FCE6-E2B0-4A98-AF37-74D04AC511B6}" dt="2024-09-12T12:19:06.599" v="1405" actId="14100"/>
          <ac:picMkLst>
            <pc:docMk/>
            <pc:sldMk cId="3116080000" sldId="400"/>
            <ac:picMk id="7" creationId="{C9BAA45C-A104-D311-C802-8B2A08738397}"/>
          </ac:picMkLst>
        </pc:picChg>
        <pc:picChg chg="add mod">
          <ac:chgData name="Tayssa Tieni Vieira de Souza" userId="8f2b5651-95a0-4c3a-8f13-2806c279bb3c" providerId="ADAL" clId="{5F44FCE6-E2B0-4A98-AF37-74D04AC511B6}" dt="2024-09-12T12:19:26.873" v="1413" actId="1076"/>
          <ac:picMkLst>
            <pc:docMk/>
            <pc:sldMk cId="3116080000" sldId="400"/>
            <ac:picMk id="10" creationId="{8233E146-146C-9B8E-6C4D-69ADD6016D83}"/>
          </ac:picMkLst>
        </pc:picChg>
      </pc:sldChg>
      <pc:sldChg chg="addSp modSp mod">
        <pc:chgData name="Tayssa Tieni Vieira de Souza" userId="8f2b5651-95a0-4c3a-8f13-2806c279bb3c" providerId="ADAL" clId="{5F44FCE6-E2B0-4A98-AF37-74D04AC511B6}" dt="2024-09-12T12:21:59.064" v="1457" actId="1076"/>
        <pc:sldMkLst>
          <pc:docMk/>
          <pc:sldMk cId="1903351094" sldId="401"/>
        </pc:sldMkLst>
        <pc:spChg chg="add mod">
          <ac:chgData name="Tayssa Tieni Vieira de Souza" userId="8f2b5651-95a0-4c3a-8f13-2806c279bb3c" providerId="ADAL" clId="{5F44FCE6-E2B0-4A98-AF37-74D04AC511B6}" dt="2024-09-12T12:19:41.668" v="1418" actId="255"/>
          <ac:spMkLst>
            <pc:docMk/>
            <pc:sldMk cId="1903351094" sldId="401"/>
            <ac:spMk id="3" creationId="{B429E0C6-E874-A893-EC36-C5F9A1C71650}"/>
          </ac:spMkLst>
        </pc:spChg>
        <pc:spChg chg="add mod">
          <ac:chgData name="Tayssa Tieni Vieira de Souza" userId="8f2b5651-95a0-4c3a-8f13-2806c279bb3c" providerId="ADAL" clId="{5F44FCE6-E2B0-4A98-AF37-74D04AC511B6}" dt="2024-09-12T12:19:55.483" v="1421" actId="255"/>
          <ac:spMkLst>
            <pc:docMk/>
            <pc:sldMk cId="1903351094" sldId="401"/>
            <ac:spMk id="5" creationId="{87FC3C9B-54C8-C943-829E-4E1EB4356A7F}"/>
          </ac:spMkLst>
        </pc:spChg>
        <pc:spChg chg="add mod">
          <ac:chgData name="Tayssa Tieni Vieira de Souza" userId="8f2b5651-95a0-4c3a-8f13-2806c279bb3c" providerId="ADAL" clId="{5F44FCE6-E2B0-4A98-AF37-74D04AC511B6}" dt="2024-09-12T12:20:16.330" v="1429" actId="1076"/>
          <ac:spMkLst>
            <pc:docMk/>
            <pc:sldMk cId="1903351094" sldId="401"/>
            <ac:spMk id="8" creationId="{50077F52-CD27-8341-28F2-C563EC665CE5}"/>
          </ac:spMkLst>
        </pc:spChg>
        <pc:spChg chg="add mod">
          <ac:chgData name="Tayssa Tieni Vieira de Souza" userId="8f2b5651-95a0-4c3a-8f13-2806c279bb3c" providerId="ADAL" clId="{5F44FCE6-E2B0-4A98-AF37-74D04AC511B6}" dt="2024-09-12T12:21:54.584" v="1454" actId="1076"/>
          <ac:spMkLst>
            <pc:docMk/>
            <pc:sldMk cId="1903351094" sldId="401"/>
            <ac:spMk id="12" creationId="{31A9888B-2AA9-AB77-F6FD-39711DCC405F}"/>
          </ac:spMkLst>
        </pc:spChg>
        <pc:graphicFrameChg chg="add mod modGraphic">
          <ac:chgData name="Tayssa Tieni Vieira de Souza" userId="8f2b5651-95a0-4c3a-8f13-2806c279bb3c" providerId="ADAL" clId="{5F44FCE6-E2B0-4A98-AF37-74D04AC511B6}" dt="2024-09-12T12:21:49.200" v="1453" actId="1076"/>
          <ac:graphicFrameMkLst>
            <pc:docMk/>
            <pc:sldMk cId="1903351094" sldId="401"/>
            <ac:graphicFrameMk id="10" creationId="{67C57620-7A32-06CA-301A-1DE269BF9E53}"/>
          </ac:graphicFrameMkLst>
        </pc:graphicFrameChg>
        <pc:picChg chg="add mod">
          <ac:chgData name="Tayssa Tieni Vieira de Souza" userId="8f2b5651-95a0-4c3a-8f13-2806c279bb3c" providerId="ADAL" clId="{5F44FCE6-E2B0-4A98-AF37-74D04AC511B6}" dt="2024-09-12T12:21:43.205" v="1451" actId="1076"/>
          <ac:picMkLst>
            <pc:docMk/>
            <pc:sldMk cId="1903351094" sldId="401"/>
            <ac:picMk id="6" creationId="{E52447C5-A5A9-0FB5-CDB9-7DCA4EB0C7ED}"/>
          </ac:picMkLst>
        </pc:picChg>
        <pc:picChg chg="add mod">
          <ac:chgData name="Tayssa Tieni Vieira de Souza" userId="8f2b5651-95a0-4c3a-8f13-2806c279bb3c" providerId="ADAL" clId="{5F44FCE6-E2B0-4A98-AF37-74D04AC511B6}" dt="2024-09-12T12:21:45.607" v="1452" actId="1076"/>
          <ac:picMkLst>
            <pc:docMk/>
            <pc:sldMk cId="1903351094" sldId="401"/>
            <ac:picMk id="9" creationId="{C4BD29AC-89D1-E4CD-BE71-6831389A0FEE}"/>
          </ac:picMkLst>
        </pc:picChg>
        <pc:picChg chg="add mod">
          <ac:chgData name="Tayssa Tieni Vieira de Souza" userId="8f2b5651-95a0-4c3a-8f13-2806c279bb3c" providerId="ADAL" clId="{5F44FCE6-E2B0-4A98-AF37-74D04AC511B6}" dt="2024-09-12T12:21:59.064" v="1457" actId="1076"/>
          <ac:picMkLst>
            <pc:docMk/>
            <pc:sldMk cId="1903351094" sldId="401"/>
            <ac:picMk id="13" creationId="{805A914E-B169-ECF8-164B-2B3DCD380712}"/>
          </ac:picMkLst>
        </pc:picChg>
      </pc:sldChg>
      <pc:sldChg chg="addSp modSp mod">
        <pc:chgData name="Tayssa Tieni Vieira de Souza" userId="8f2b5651-95a0-4c3a-8f13-2806c279bb3c" providerId="ADAL" clId="{5F44FCE6-E2B0-4A98-AF37-74D04AC511B6}" dt="2024-09-12T12:22:31.936" v="1469" actId="1076"/>
        <pc:sldMkLst>
          <pc:docMk/>
          <pc:sldMk cId="1335452271" sldId="402"/>
        </pc:sldMkLst>
        <pc:spChg chg="add mod">
          <ac:chgData name="Tayssa Tieni Vieira de Souza" userId="8f2b5651-95a0-4c3a-8f13-2806c279bb3c" providerId="ADAL" clId="{5F44FCE6-E2B0-4A98-AF37-74D04AC511B6}" dt="2024-09-12T12:22:12.033" v="1460" actId="14100"/>
          <ac:spMkLst>
            <pc:docMk/>
            <pc:sldMk cId="1335452271" sldId="402"/>
            <ac:spMk id="3" creationId="{B0E20355-F8F0-BEDB-2136-3D06812F37E9}"/>
          </ac:spMkLst>
        </pc:spChg>
        <pc:spChg chg="add mod">
          <ac:chgData name="Tayssa Tieni Vieira de Souza" userId="8f2b5651-95a0-4c3a-8f13-2806c279bb3c" providerId="ADAL" clId="{5F44FCE6-E2B0-4A98-AF37-74D04AC511B6}" dt="2024-09-12T12:22:31.936" v="1469" actId="1076"/>
          <ac:spMkLst>
            <pc:docMk/>
            <pc:sldMk cId="1335452271" sldId="402"/>
            <ac:spMk id="6" creationId="{646889C0-103E-8057-32C6-32551173CF1C}"/>
          </ac:spMkLst>
        </pc:spChg>
        <pc:picChg chg="add mod">
          <ac:chgData name="Tayssa Tieni Vieira de Souza" userId="8f2b5651-95a0-4c3a-8f13-2806c279bb3c" providerId="ADAL" clId="{5F44FCE6-E2B0-4A98-AF37-74D04AC511B6}" dt="2024-09-12T12:22:20.540" v="1465" actId="1076"/>
          <ac:picMkLst>
            <pc:docMk/>
            <pc:sldMk cId="1335452271" sldId="402"/>
            <ac:picMk id="4" creationId="{6FB7AB89-1FD6-D405-4A29-1A307F110A39}"/>
          </ac:picMkLst>
        </pc:picChg>
      </pc:sldChg>
      <pc:sldChg chg="addSp modSp mod">
        <pc:chgData name="Tayssa Tieni Vieira de Souza" userId="8f2b5651-95a0-4c3a-8f13-2806c279bb3c" providerId="ADAL" clId="{5F44FCE6-E2B0-4A98-AF37-74D04AC511B6}" dt="2024-09-12T12:23:14.272" v="1484" actId="1076"/>
        <pc:sldMkLst>
          <pc:docMk/>
          <pc:sldMk cId="462639853" sldId="403"/>
        </pc:sldMkLst>
        <pc:spChg chg="add mod">
          <ac:chgData name="Tayssa Tieni Vieira de Souza" userId="8f2b5651-95a0-4c3a-8f13-2806c279bb3c" providerId="ADAL" clId="{5F44FCE6-E2B0-4A98-AF37-74D04AC511B6}" dt="2024-09-12T12:23:12.917" v="1483" actId="1076"/>
          <ac:spMkLst>
            <pc:docMk/>
            <pc:sldMk cId="462639853" sldId="403"/>
            <ac:spMk id="3" creationId="{3499CDAA-F979-70A2-2F0A-68671B28DE50}"/>
          </ac:spMkLst>
        </pc:spChg>
        <pc:spChg chg="add mod">
          <ac:chgData name="Tayssa Tieni Vieira de Souza" userId="8f2b5651-95a0-4c3a-8f13-2806c279bb3c" providerId="ADAL" clId="{5F44FCE6-E2B0-4A98-AF37-74D04AC511B6}" dt="2024-09-12T12:23:07.126" v="1481" actId="1076"/>
          <ac:spMkLst>
            <pc:docMk/>
            <pc:sldMk cId="462639853" sldId="403"/>
            <ac:spMk id="6" creationId="{B66DF995-56C9-8E5E-2B75-00BD476B1D7F}"/>
          </ac:spMkLst>
        </pc:spChg>
        <pc:picChg chg="add mod">
          <ac:chgData name="Tayssa Tieni Vieira de Souza" userId="8f2b5651-95a0-4c3a-8f13-2806c279bb3c" providerId="ADAL" clId="{5F44FCE6-E2B0-4A98-AF37-74D04AC511B6}" dt="2024-09-12T12:23:14.272" v="1484" actId="1076"/>
          <ac:picMkLst>
            <pc:docMk/>
            <pc:sldMk cId="462639853" sldId="403"/>
            <ac:picMk id="4" creationId="{72C91B8C-91AF-1D07-6DA9-3347E1112B3F}"/>
          </ac:picMkLst>
        </pc:picChg>
      </pc:sldChg>
      <pc:sldChg chg="addSp modSp mod">
        <pc:chgData name="Tayssa Tieni Vieira de Souza" userId="8f2b5651-95a0-4c3a-8f13-2806c279bb3c" providerId="ADAL" clId="{5F44FCE6-E2B0-4A98-AF37-74D04AC511B6}" dt="2024-09-12T12:25:40.269" v="1532" actId="14100"/>
        <pc:sldMkLst>
          <pc:docMk/>
          <pc:sldMk cId="447384775" sldId="404"/>
        </pc:sldMkLst>
        <pc:spChg chg="add mod">
          <ac:chgData name="Tayssa Tieni Vieira de Souza" userId="8f2b5651-95a0-4c3a-8f13-2806c279bb3c" providerId="ADAL" clId="{5F44FCE6-E2B0-4A98-AF37-74D04AC511B6}" dt="2024-09-12T12:23:39.942" v="1491" actId="1076"/>
          <ac:spMkLst>
            <pc:docMk/>
            <pc:sldMk cId="447384775" sldId="404"/>
            <ac:spMk id="4" creationId="{D33BC7D3-3A9C-BC71-3744-7616EB63C6C9}"/>
          </ac:spMkLst>
        </pc:spChg>
        <pc:spChg chg="add mod">
          <ac:chgData name="Tayssa Tieni Vieira de Souza" userId="8f2b5651-95a0-4c3a-8f13-2806c279bb3c" providerId="ADAL" clId="{5F44FCE6-E2B0-4A98-AF37-74D04AC511B6}" dt="2024-09-12T12:24:16.769" v="1499" actId="1076"/>
          <ac:spMkLst>
            <pc:docMk/>
            <pc:sldMk cId="447384775" sldId="404"/>
            <ac:spMk id="8" creationId="{94DF1A91-D1C4-29FB-6C24-F2809309F6CD}"/>
          </ac:spMkLst>
        </pc:spChg>
        <pc:spChg chg="add mod">
          <ac:chgData name="Tayssa Tieni Vieira de Souza" userId="8f2b5651-95a0-4c3a-8f13-2806c279bb3c" providerId="ADAL" clId="{5F44FCE6-E2B0-4A98-AF37-74D04AC511B6}" dt="2024-09-12T12:25:28.096" v="1526" actId="14100"/>
          <ac:spMkLst>
            <pc:docMk/>
            <pc:sldMk cId="447384775" sldId="404"/>
            <ac:spMk id="11" creationId="{10F926C7-7A0B-3F81-4B1D-415F84F144F0}"/>
          </ac:spMkLst>
        </pc:spChg>
        <pc:spChg chg="add mod">
          <ac:chgData name="Tayssa Tieni Vieira de Souza" userId="8f2b5651-95a0-4c3a-8f13-2806c279bb3c" providerId="ADAL" clId="{5F44FCE6-E2B0-4A98-AF37-74D04AC511B6}" dt="2024-09-12T12:25:33.606" v="1529" actId="1076"/>
          <ac:spMkLst>
            <pc:docMk/>
            <pc:sldMk cId="447384775" sldId="404"/>
            <ac:spMk id="17" creationId="{00C6ED40-5A64-D3A2-87EA-19E837C4A292}"/>
          </ac:spMkLst>
        </pc:spChg>
        <pc:picChg chg="add mod">
          <ac:chgData name="Tayssa Tieni Vieira de Souza" userId="8f2b5651-95a0-4c3a-8f13-2806c279bb3c" providerId="ADAL" clId="{5F44FCE6-E2B0-4A98-AF37-74D04AC511B6}" dt="2024-09-12T12:23:27.242" v="1487" actId="14100"/>
          <ac:picMkLst>
            <pc:docMk/>
            <pc:sldMk cId="447384775" sldId="404"/>
            <ac:picMk id="2" creationId="{E2D8AFB4-BF9A-35B2-C6FF-CC888ACD23D0}"/>
          </ac:picMkLst>
        </pc:picChg>
        <pc:picChg chg="add mod modCrop">
          <ac:chgData name="Tayssa Tieni Vieira de Souza" userId="8f2b5651-95a0-4c3a-8f13-2806c279bb3c" providerId="ADAL" clId="{5F44FCE6-E2B0-4A98-AF37-74D04AC511B6}" dt="2024-09-12T12:24:02.688" v="1495" actId="1076"/>
          <ac:picMkLst>
            <pc:docMk/>
            <pc:sldMk cId="447384775" sldId="404"/>
            <ac:picMk id="6" creationId="{127BBA96-29AB-03E9-1F4D-66F2BC588B2A}"/>
          </ac:picMkLst>
        </pc:picChg>
        <pc:picChg chg="add mod">
          <ac:chgData name="Tayssa Tieni Vieira de Souza" userId="8f2b5651-95a0-4c3a-8f13-2806c279bb3c" providerId="ADAL" clId="{5F44FCE6-E2B0-4A98-AF37-74D04AC511B6}" dt="2024-09-12T12:24:39.536" v="1508" actId="1076"/>
          <ac:picMkLst>
            <pc:docMk/>
            <pc:sldMk cId="447384775" sldId="404"/>
            <ac:picMk id="9" creationId="{C7A79FAC-4817-A95C-B47D-76D16F1ABD5F}"/>
          </ac:picMkLst>
        </pc:picChg>
        <pc:picChg chg="add mod">
          <ac:chgData name="Tayssa Tieni Vieira de Souza" userId="8f2b5651-95a0-4c3a-8f13-2806c279bb3c" providerId="ADAL" clId="{5F44FCE6-E2B0-4A98-AF37-74D04AC511B6}" dt="2024-09-12T12:25:36.250" v="1531" actId="1076"/>
          <ac:picMkLst>
            <pc:docMk/>
            <pc:sldMk cId="447384775" sldId="404"/>
            <ac:picMk id="15" creationId="{1BF16620-F977-78B4-7ECA-A72666106FAC}"/>
          </ac:picMkLst>
        </pc:picChg>
        <pc:cxnChg chg="add mod">
          <ac:chgData name="Tayssa Tieni Vieira de Souza" userId="8f2b5651-95a0-4c3a-8f13-2806c279bb3c" providerId="ADAL" clId="{5F44FCE6-E2B0-4A98-AF37-74D04AC511B6}" dt="2024-09-12T12:25:40.269" v="1532" actId="14100"/>
          <ac:cxnSpMkLst>
            <pc:docMk/>
            <pc:sldMk cId="447384775" sldId="404"/>
            <ac:cxnSpMk id="13" creationId="{90DEF148-6B1B-7FE9-7638-22205AB51660}"/>
          </ac:cxnSpMkLst>
        </pc:cxnChg>
      </pc:sldChg>
      <pc:sldChg chg="addSp modSp mod">
        <pc:chgData name="Tayssa Tieni Vieira de Souza" userId="8f2b5651-95a0-4c3a-8f13-2806c279bb3c" providerId="ADAL" clId="{5F44FCE6-E2B0-4A98-AF37-74D04AC511B6}" dt="2024-09-12T12:27:19.857" v="1545" actId="123"/>
        <pc:sldMkLst>
          <pc:docMk/>
          <pc:sldMk cId="741346447" sldId="405"/>
        </pc:sldMkLst>
        <pc:spChg chg="add mod">
          <ac:chgData name="Tayssa Tieni Vieira de Souza" userId="8f2b5651-95a0-4c3a-8f13-2806c279bb3c" providerId="ADAL" clId="{5F44FCE6-E2B0-4A98-AF37-74D04AC511B6}" dt="2024-09-12T12:26:54.422" v="1535" actId="14100"/>
          <ac:spMkLst>
            <pc:docMk/>
            <pc:sldMk cId="741346447" sldId="405"/>
            <ac:spMk id="3" creationId="{940AB9B7-D894-D4A4-E07C-786C38FE5B3F}"/>
          </ac:spMkLst>
        </pc:spChg>
        <pc:spChg chg="add mod">
          <ac:chgData name="Tayssa Tieni Vieira de Souza" userId="8f2b5651-95a0-4c3a-8f13-2806c279bb3c" providerId="ADAL" clId="{5F44FCE6-E2B0-4A98-AF37-74D04AC511B6}" dt="2024-09-12T12:27:03.117" v="1538" actId="14100"/>
          <ac:spMkLst>
            <pc:docMk/>
            <pc:sldMk cId="741346447" sldId="405"/>
            <ac:spMk id="5" creationId="{2D7FA382-E81B-5196-DED4-B40A475B86BC}"/>
          </ac:spMkLst>
        </pc:spChg>
        <pc:spChg chg="add mod">
          <ac:chgData name="Tayssa Tieni Vieira de Souza" userId="8f2b5651-95a0-4c3a-8f13-2806c279bb3c" providerId="ADAL" clId="{5F44FCE6-E2B0-4A98-AF37-74D04AC511B6}" dt="2024-09-12T12:27:19.857" v="1545" actId="123"/>
          <ac:spMkLst>
            <pc:docMk/>
            <pc:sldMk cId="741346447" sldId="405"/>
            <ac:spMk id="8" creationId="{6FE44031-1199-06CA-4BFA-ED2CA0A66041}"/>
          </ac:spMkLst>
        </pc:spChg>
        <pc:picChg chg="add mod">
          <ac:chgData name="Tayssa Tieni Vieira de Souza" userId="8f2b5651-95a0-4c3a-8f13-2806c279bb3c" providerId="ADAL" clId="{5F44FCE6-E2B0-4A98-AF37-74D04AC511B6}" dt="2024-09-12T12:27:11.263" v="1542" actId="1076"/>
          <ac:picMkLst>
            <pc:docMk/>
            <pc:sldMk cId="741346447" sldId="405"/>
            <ac:picMk id="6" creationId="{A2DBA0D0-5339-E82E-787B-57EEB2489D9A}"/>
          </ac:picMkLst>
        </pc:picChg>
      </pc:sldChg>
      <pc:sldChg chg="addSp modSp mod">
        <pc:chgData name="Tayssa Tieni Vieira de Souza" userId="8f2b5651-95a0-4c3a-8f13-2806c279bb3c" providerId="ADAL" clId="{5F44FCE6-E2B0-4A98-AF37-74D04AC511B6}" dt="2024-09-12T12:28:17.623" v="1711" actId="1076"/>
        <pc:sldMkLst>
          <pc:docMk/>
          <pc:sldMk cId="2494250474" sldId="406"/>
        </pc:sldMkLst>
        <pc:spChg chg="add mod">
          <ac:chgData name="Tayssa Tieni Vieira de Souza" userId="8f2b5651-95a0-4c3a-8f13-2806c279bb3c" providerId="ADAL" clId="{5F44FCE6-E2B0-4A98-AF37-74D04AC511B6}" dt="2024-09-12T12:28:15.180" v="1710" actId="20577"/>
          <ac:spMkLst>
            <pc:docMk/>
            <pc:sldMk cId="2494250474" sldId="406"/>
            <ac:spMk id="4" creationId="{AD089C29-2CE9-4691-D264-7AE1074AA232}"/>
          </ac:spMkLst>
        </pc:spChg>
        <pc:picChg chg="add mod">
          <ac:chgData name="Tayssa Tieni Vieira de Souza" userId="8f2b5651-95a0-4c3a-8f13-2806c279bb3c" providerId="ADAL" clId="{5F44FCE6-E2B0-4A98-AF37-74D04AC511B6}" dt="2024-09-12T12:27:30.756" v="1548" actId="14100"/>
          <ac:picMkLst>
            <pc:docMk/>
            <pc:sldMk cId="2494250474" sldId="406"/>
            <ac:picMk id="2" creationId="{A48B172C-EA10-611D-70AF-E2217E3DAF69}"/>
          </ac:picMkLst>
        </pc:picChg>
        <pc:picChg chg="add mod">
          <ac:chgData name="Tayssa Tieni Vieira de Souza" userId="8f2b5651-95a0-4c3a-8f13-2806c279bb3c" providerId="ADAL" clId="{5F44FCE6-E2B0-4A98-AF37-74D04AC511B6}" dt="2024-09-12T12:27:58.910" v="1674" actId="14100"/>
          <ac:picMkLst>
            <pc:docMk/>
            <pc:sldMk cId="2494250474" sldId="406"/>
            <ac:picMk id="5" creationId="{FCFCBBC5-50B3-883D-4C76-69EACD39E16E}"/>
          </ac:picMkLst>
        </pc:picChg>
        <pc:picChg chg="add mod">
          <ac:chgData name="Tayssa Tieni Vieira de Souza" userId="8f2b5651-95a0-4c3a-8f13-2806c279bb3c" providerId="ADAL" clId="{5F44FCE6-E2B0-4A98-AF37-74D04AC511B6}" dt="2024-09-12T12:28:17.623" v="1711" actId="1076"/>
          <ac:picMkLst>
            <pc:docMk/>
            <pc:sldMk cId="2494250474" sldId="406"/>
            <ac:picMk id="6" creationId="{BE950B9C-6B63-986C-D610-798035B723E3}"/>
          </ac:picMkLst>
        </pc:picChg>
      </pc:sldChg>
      <pc:sldChg chg="addSp modSp mod">
        <pc:chgData name="Tayssa Tieni Vieira de Souza" userId="8f2b5651-95a0-4c3a-8f13-2806c279bb3c" providerId="ADAL" clId="{5F44FCE6-E2B0-4A98-AF37-74D04AC511B6}" dt="2024-09-12T12:32:04.489" v="1796" actId="14100"/>
        <pc:sldMkLst>
          <pc:docMk/>
          <pc:sldMk cId="2181839312" sldId="407"/>
        </pc:sldMkLst>
        <pc:spChg chg="add mod">
          <ac:chgData name="Tayssa Tieni Vieira de Souza" userId="8f2b5651-95a0-4c3a-8f13-2806c279bb3c" providerId="ADAL" clId="{5F44FCE6-E2B0-4A98-AF37-74D04AC511B6}" dt="2024-09-12T12:28:38.623" v="1719"/>
          <ac:spMkLst>
            <pc:docMk/>
            <pc:sldMk cId="2181839312" sldId="407"/>
            <ac:spMk id="3" creationId="{32B95A51-9442-1122-87ED-EF3A23C387E5}"/>
          </ac:spMkLst>
        </pc:spChg>
        <pc:spChg chg="add mod">
          <ac:chgData name="Tayssa Tieni Vieira de Souza" userId="8f2b5651-95a0-4c3a-8f13-2806c279bb3c" providerId="ADAL" clId="{5F44FCE6-E2B0-4A98-AF37-74D04AC511B6}" dt="2024-09-12T12:30:12.953" v="1752" actId="1076"/>
          <ac:spMkLst>
            <pc:docMk/>
            <pc:sldMk cId="2181839312" sldId="407"/>
            <ac:spMk id="5" creationId="{C2DF58A6-ECE5-F3EE-268F-07EE9D7EA94A}"/>
          </ac:spMkLst>
        </pc:spChg>
        <pc:spChg chg="add mod">
          <ac:chgData name="Tayssa Tieni Vieira de Souza" userId="8f2b5651-95a0-4c3a-8f13-2806c279bb3c" providerId="ADAL" clId="{5F44FCE6-E2B0-4A98-AF37-74D04AC511B6}" dt="2024-09-12T12:29:01.089" v="1729" actId="20577"/>
          <ac:spMkLst>
            <pc:docMk/>
            <pc:sldMk cId="2181839312" sldId="407"/>
            <ac:spMk id="6" creationId="{8A18BB01-5AC3-97F0-0EDD-0FF2C64B7200}"/>
          </ac:spMkLst>
        </pc:spChg>
        <pc:spChg chg="add mod">
          <ac:chgData name="Tayssa Tieni Vieira de Souza" userId="8f2b5651-95a0-4c3a-8f13-2806c279bb3c" providerId="ADAL" clId="{5F44FCE6-E2B0-4A98-AF37-74D04AC511B6}" dt="2024-09-12T12:30:29.885" v="1756" actId="1076"/>
          <ac:spMkLst>
            <pc:docMk/>
            <pc:sldMk cId="2181839312" sldId="407"/>
            <ac:spMk id="7" creationId="{A579FC4A-4BE4-536C-EADA-34CE38089676}"/>
          </ac:spMkLst>
        </pc:spChg>
        <pc:spChg chg="add mod">
          <ac:chgData name="Tayssa Tieni Vieira de Souza" userId="8f2b5651-95a0-4c3a-8f13-2806c279bb3c" providerId="ADAL" clId="{5F44FCE6-E2B0-4A98-AF37-74D04AC511B6}" dt="2024-09-12T12:31:04.935" v="1770" actId="1076"/>
          <ac:spMkLst>
            <pc:docMk/>
            <pc:sldMk cId="2181839312" sldId="407"/>
            <ac:spMk id="8" creationId="{9A79A29A-B401-BDE3-CFC7-63372BFE7208}"/>
          </ac:spMkLst>
        </pc:spChg>
        <pc:spChg chg="add mod">
          <ac:chgData name="Tayssa Tieni Vieira de Souza" userId="8f2b5651-95a0-4c3a-8f13-2806c279bb3c" providerId="ADAL" clId="{5F44FCE6-E2B0-4A98-AF37-74D04AC511B6}" dt="2024-09-12T12:31:07.753" v="1771" actId="1076"/>
          <ac:spMkLst>
            <pc:docMk/>
            <pc:sldMk cId="2181839312" sldId="407"/>
            <ac:spMk id="9" creationId="{E49410DD-5E0D-FC2A-0191-B523B57893F1}"/>
          </ac:spMkLst>
        </pc:spChg>
        <pc:spChg chg="add mod">
          <ac:chgData name="Tayssa Tieni Vieira de Souza" userId="8f2b5651-95a0-4c3a-8f13-2806c279bb3c" providerId="ADAL" clId="{5F44FCE6-E2B0-4A98-AF37-74D04AC511B6}" dt="2024-09-12T12:31:09.990" v="1772" actId="1076"/>
          <ac:spMkLst>
            <pc:docMk/>
            <pc:sldMk cId="2181839312" sldId="407"/>
            <ac:spMk id="10" creationId="{D3EA3662-407E-F915-B46F-EC56BCDF9BF8}"/>
          </ac:spMkLst>
        </pc:spChg>
        <pc:spChg chg="add mod">
          <ac:chgData name="Tayssa Tieni Vieira de Souza" userId="8f2b5651-95a0-4c3a-8f13-2806c279bb3c" providerId="ADAL" clId="{5F44FCE6-E2B0-4A98-AF37-74D04AC511B6}" dt="2024-09-12T12:31:43.266" v="1787" actId="1076"/>
          <ac:spMkLst>
            <pc:docMk/>
            <pc:sldMk cId="2181839312" sldId="407"/>
            <ac:spMk id="11" creationId="{C1F637DD-F522-B3BE-6CE9-C1EE86A82E9F}"/>
          </ac:spMkLst>
        </pc:spChg>
        <pc:spChg chg="add mod">
          <ac:chgData name="Tayssa Tieni Vieira de Souza" userId="8f2b5651-95a0-4c3a-8f13-2806c279bb3c" providerId="ADAL" clId="{5F44FCE6-E2B0-4A98-AF37-74D04AC511B6}" dt="2024-09-12T12:31:55.411" v="1793" actId="1076"/>
          <ac:spMkLst>
            <pc:docMk/>
            <pc:sldMk cId="2181839312" sldId="407"/>
            <ac:spMk id="12" creationId="{1EC24340-4BBF-7D24-0ECC-6329642D91EE}"/>
          </ac:spMkLst>
        </pc:spChg>
        <pc:picChg chg="add mod">
          <ac:chgData name="Tayssa Tieni Vieira de Souza" userId="8f2b5651-95a0-4c3a-8f13-2806c279bb3c" providerId="ADAL" clId="{5F44FCE6-E2B0-4A98-AF37-74D04AC511B6}" dt="2024-09-12T12:30:50.810" v="1764" actId="14100"/>
          <ac:picMkLst>
            <pc:docMk/>
            <pc:sldMk cId="2181839312" sldId="407"/>
            <ac:picMk id="13" creationId="{74D0518E-9D23-0EA1-3DCD-044E8D4362FD}"/>
          </ac:picMkLst>
        </pc:picChg>
        <pc:picChg chg="add mod">
          <ac:chgData name="Tayssa Tieni Vieira de Souza" userId="8f2b5651-95a0-4c3a-8f13-2806c279bb3c" providerId="ADAL" clId="{5F44FCE6-E2B0-4A98-AF37-74D04AC511B6}" dt="2024-09-12T12:30:52.952" v="1765" actId="1076"/>
          <ac:picMkLst>
            <pc:docMk/>
            <pc:sldMk cId="2181839312" sldId="407"/>
            <ac:picMk id="14" creationId="{7335BC9F-F968-3AAC-EB88-B05E220FC1AB}"/>
          </ac:picMkLst>
        </pc:picChg>
        <pc:picChg chg="add mod">
          <ac:chgData name="Tayssa Tieni Vieira de Souza" userId="8f2b5651-95a0-4c3a-8f13-2806c279bb3c" providerId="ADAL" clId="{5F44FCE6-E2B0-4A98-AF37-74D04AC511B6}" dt="2024-09-12T12:30:57.015" v="1767" actId="14100"/>
          <ac:picMkLst>
            <pc:docMk/>
            <pc:sldMk cId="2181839312" sldId="407"/>
            <ac:picMk id="15" creationId="{592BAFE5-0C6D-974E-83D7-ECBBB76552E3}"/>
          </ac:picMkLst>
        </pc:picChg>
        <pc:picChg chg="add mod">
          <ac:chgData name="Tayssa Tieni Vieira de Souza" userId="8f2b5651-95a0-4c3a-8f13-2806c279bb3c" providerId="ADAL" clId="{5F44FCE6-E2B0-4A98-AF37-74D04AC511B6}" dt="2024-09-12T12:31:36.516" v="1786" actId="14100"/>
          <ac:picMkLst>
            <pc:docMk/>
            <pc:sldMk cId="2181839312" sldId="407"/>
            <ac:picMk id="16" creationId="{AB7A8B6B-DB43-28C0-7D4A-EBAFDF31B4C5}"/>
          </ac:picMkLst>
        </pc:picChg>
        <pc:picChg chg="add mod">
          <ac:chgData name="Tayssa Tieni Vieira de Souza" userId="8f2b5651-95a0-4c3a-8f13-2806c279bb3c" providerId="ADAL" clId="{5F44FCE6-E2B0-4A98-AF37-74D04AC511B6}" dt="2024-09-12T12:31:33.220" v="1785" actId="14100"/>
          <ac:picMkLst>
            <pc:docMk/>
            <pc:sldMk cId="2181839312" sldId="407"/>
            <ac:picMk id="17" creationId="{115C64BF-309C-FDB3-549D-077DEDF0BAF5}"/>
          </ac:picMkLst>
        </pc:picChg>
        <pc:picChg chg="add mod">
          <ac:chgData name="Tayssa Tieni Vieira de Souza" userId="8f2b5651-95a0-4c3a-8f13-2806c279bb3c" providerId="ADAL" clId="{5F44FCE6-E2B0-4A98-AF37-74D04AC511B6}" dt="2024-09-12T12:31:30.639" v="1784" actId="1076"/>
          <ac:picMkLst>
            <pc:docMk/>
            <pc:sldMk cId="2181839312" sldId="407"/>
            <ac:picMk id="18" creationId="{B35230EC-C5C9-EAAB-3D2B-BCAC64F983BE}"/>
          </ac:picMkLst>
        </pc:picChg>
        <pc:picChg chg="add mod">
          <ac:chgData name="Tayssa Tieni Vieira de Souza" userId="8f2b5651-95a0-4c3a-8f13-2806c279bb3c" providerId="ADAL" clId="{5F44FCE6-E2B0-4A98-AF37-74D04AC511B6}" dt="2024-09-12T12:31:52.622" v="1792" actId="1076"/>
          <ac:picMkLst>
            <pc:docMk/>
            <pc:sldMk cId="2181839312" sldId="407"/>
            <ac:picMk id="19" creationId="{5223FD85-0C33-FA99-1CA8-0287EF8A8475}"/>
          </ac:picMkLst>
        </pc:picChg>
        <pc:picChg chg="add mod">
          <ac:chgData name="Tayssa Tieni Vieira de Souza" userId="8f2b5651-95a0-4c3a-8f13-2806c279bb3c" providerId="ADAL" clId="{5F44FCE6-E2B0-4A98-AF37-74D04AC511B6}" dt="2024-09-12T12:32:04.489" v="1796" actId="14100"/>
          <ac:picMkLst>
            <pc:docMk/>
            <pc:sldMk cId="2181839312" sldId="407"/>
            <ac:picMk id="20" creationId="{09B77428-F315-DF4A-B8DF-5D59EF12C03F}"/>
          </ac:picMkLst>
        </pc:picChg>
      </pc:sldChg>
      <pc:sldChg chg="addSp modSp mod">
        <pc:chgData name="Tayssa Tieni Vieira de Souza" userId="8f2b5651-95a0-4c3a-8f13-2806c279bb3c" providerId="ADAL" clId="{5F44FCE6-E2B0-4A98-AF37-74D04AC511B6}" dt="2024-09-12T12:33:53.650" v="1834" actId="1076"/>
        <pc:sldMkLst>
          <pc:docMk/>
          <pc:sldMk cId="1592505655" sldId="408"/>
        </pc:sldMkLst>
        <pc:spChg chg="add mod">
          <ac:chgData name="Tayssa Tieni Vieira de Souza" userId="8f2b5651-95a0-4c3a-8f13-2806c279bb3c" providerId="ADAL" clId="{5F44FCE6-E2B0-4A98-AF37-74D04AC511B6}" dt="2024-09-12T12:32:16.325" v="1799" actId="14100"/>
          <ac:spMkLst>
            <pc:docMk/>
            <pc:sldMk cId="1592505655" sldId="408"/>
            <ac:spMk id="3" creationId="{A083326D-73A0-3514-2555-188193546D9E}"/>
          </ac:spMkLst>
        </pc:spChg>
        <pc:spChg chg="add mod">
          <ac:chgData name="Tayssa Tieni Vieira de Souza" userId="8f2b5651-95a0-4c3a-8f13-2806c279bb3c" providerId="ADAL" clId="{5F44FCE6-E2B0-4A98-AF37-74D04AC511B6}" dt="2024-09-12T12:32:33.194" v="1804" actId="1076"/>
          <ac:spMkLst>
            <pc:docMk/>
            <pc:sldMk cId="1592505655" sldId="408"/>
            <ac:spMk id="4" creationId="{EFCE14F2-9163-781C-45C8-196A79B75954}"/>
          </ac:spMkLst>
        </pc:spChg>
        <pc:spChg chg="add mod">
          <ac:chgData name="Tayssa Tieni Vieira de Souza" userId="8f2b5651-95a0-4c3a-8f13-2806c279bb3c" providerId="ADAL" clId="{5F44FCE6-E2B0-4A98-AF37-74D04AC511B6}" dt="2024-09-12T12:33:53.650" v="1834" actId="1076"/>
          <ac:spMkLst>
            <pc:docMk/>
            <pc:sldMk cId="1592505655" sldId="408"/>
            <ac:spMk id="8" creationId="{8F7E835D-3C4B-2189-08E6-D8BE065761D8}"/>
          </ac:spMkLst>
        </pc:spChg>
        <pc:spChg chg="add mod">
          <ac:chgData name="Tayssa Tieni Vieira de Souza" userId="8f2b5651-95a0-4c3a-8f13-2806c279bb3c" providerId="ADAL" clId="{5F44FCE6-E2B0-4A98-AF37-74D04AC511B6}" dt="2024-09-12T12:33:40.870" v="1830" actId="1076"/>
          <ac:spMkLst>
            <pc:docMk/>
            <pc:sldMk cId="1592505655" sldId="408"/>
            <ac:spMk id="11" creationId="{36B3BB3C-CF1D-0241-1C36-49A0ADAC89FC}"/>
          </ac:spMkLst>
        </pc:spChg>
        <pc:spChg chg="add mod">
          <ac:chgData name="Tayssa Tieni Vieira de Souza" userId="8f2b5651-95a0-4c3a-8f13-2806c279bb3c" providerId="ADAL" clId="{5F44FCE6-E2B0-4A98-AF37-74D04AC511B6}" dt="2024-09-12T12:33:50.042" v="1833" actId="1076"/>
          <ac:spMkLst>
            <pc:docMk/>
            <pc:sldMk cId="1592505655" sldId="408"/>
            <ac:spMk id="13" creationId="{FEBE9012-49E8-F139-2492-8E8EC6716B3F}"/>
          </ac:spMkLst>
        </pc:spChg>
        <pc:picChg chg="add mod">
          <ac:chgData name="Tayssa Tieni Vieira de Souza" userId="8f2b5651-95a0-4c3a-8f13-2806c279bb3c" providerId="ADAL" clId="{5F44FCE6-E2B0-4A98-AF37-74D04AC511B6}" dt="2024-09-12T12:33:15.631" v="1822" actId="14100"/>
          <ac:picMkLst>
            <pc:docMk/>
            <pc:sldMk cId="1592505655" sldId="408"/>
            <ac:picMk id="5" creationId="{D1245177-A071-B5FC-B0A5-38D54D376583}"/>
          </ac:picMkLst>
        </pc:picChg>
        <pc:picChg chg="add mod">
          <ac:chgData name="Tayssa Tieni Vieira de Souza" userId="8f2b5651-95a0-4c3a-8f13-2806c279bb3c" providerId="ADAL" clId="{5F44FCE6-E2B0-4A98-AF37-74D04AC511B6}" dt="2024-09-12T12:33:19.421" v="1823" actId="14100"/>
          <ac:picMkLst>
            <pc:docMk/>
            <pc:sldMk cId="1592505655" sldId="408"/>
            <ac:picMk id="6" creationId="{4C84CD04-6687-9D84-266A-EB505B6FBD48}"/>
          </ac:picMkLst>
        </pc:picChg>
        <pc:picChg chg="add mod">
          <ac:chgData name="Tayssa Tieni Vieira de Souza" userId="8f2b5651-95a0-4c3a-8f13-2806c279bb3c" providerId="ADAL" clId="{5F44FCE6-E2B0-4A98-AF37-74D04AC511B6}" dt="2024-09-12T12:33:24.987" v="1826" actId="14100"/>
          <ac:picMkLst>
            <pc:docMk/>
            <pc:sldMk cId="1592505655" sldId="408"/>
            <ac:picMk id="9" creationId="{A8FA9EC9-52AF-1C08-3AF3-E691A1872E0C}"/>
          </ac:picMkLst>
        </pc:picChg>
      </pc:sldChg>
      <pc:sldChg chg="addSp modSp mod">
        <pc:chgData name="Tayssa Tieni Vieira de Souza" userId="8f2b5651-95a0-4c3a-8f13-2806c279bb3c" providerId="ADAL" clId="{5F44FCE6-E2B0-4A98-AF37-74D04AC511B6}" dt="2024-09-12T12:42:34.964" v="1857" actId="1076"/>
        <pc:sldMkLst>
          <pc:docMk/>
          <pc:sldMk cId="4265804108" sldId="409"/>
        </pc:sldMkLst>
        <pc:spChg chg="add mod">
          <ac:chgData name="Tayssa Tieni Vieira de Souza" userId="8f2b5651-95a0-4c3a-8f13-2806c279bb3c" providerId="ADAL" clId="{5F44FCE6-E2B0-4A98-AF37-74D04AC511B6}" dt="2024-09-12T12:34:15.921" v="1839" actId="21"/>
          <ac:spMkLst>
            <pc:docMk/>
            <pc:sldMk cId="4265804108" sldId="409"/>
            <ac:spMk id="3" creationId="{CAE38E86-A74E-DC9F-7CD8-2F33220C6BE3}"/>
          </ac:spMkLst>
        </pc:spChg>
        <pc:spChg chg="add mod">
          <ac:chgData name="Tayssa Tieni Vieira de Souza" userId="8f2b5651-95a0-4c3a-8f13-2806c279bb3c" providerId="ADAL" clId="{5F44FCE6-E2B0-4A98-AF37-74D04AC511B6}" dt="2024-09-12T12:34:19.207" v="1841" actId="1076"/>
          <ac:spMkLst>
            <pc:docMk/>
            <pc:sldMk cId="4265804108" sldId="409"/>
            <ac:spMk id="5" creationId="{0B7C83AB-1C55-40C7-33D6-14441C32A6A1}"/>
          </ac:spMkLst>
        </pc:spChg>
        <pc:spChg chg="add mod">
          <ac:chgData name="Tayssa Tieni Vieira de Souza" userId="8f2b5651-95a0-4c3a-8f13-2806c279bb3c" providerId="ADAL" clId="{5F44FCE6-E2B0-4A98-AF37-74D04AC511B6}" dt="2024-09-12T12:34:29.493" v="1844" actId="14100"/>
          <ac:spMkLst>
            <pc:docMk/>
            <pc:sldMk cId="4265804108" sldId="409"/>
            <ac:spMk id="7" creationId="{DB4B5F65-37C0-B5DB-E291-C130446CA5F5}"/>
          </ac:spMkLst>
        </pc:spChg>
        <pc:spChg chg="add mod">
          <ac:chgData name="Tayssa Tieni Vieira de Souza" userId="8f2b5651-95a0-4c3a-8f13-2806c279bb3c" providerId="ADAL" clId="{5F44FCE6-E2B0-4A98-AF37-74D04AC511B6}" dt="2024-09-12T12:42:12.166" v="1850" actId="1076"/>
          <ac:spMkLst>
            <pc:docMk/>
            <pc:sldMk cId="4265804108" sldId="409"/>
            <ac:spMk id="10" creationId="{91251F54-655A-D667-031B-4998A06D7EB3}"/>
          </ac:spMkLst>
        </pc:spChg>
        <pc:spChg chg="add mod">
          <ac:chgData name="Tayssa Tieni Vieira de Souza" userId="8f2b5651-95a0-4c3a-8f13-2806c279bb3c" providerId="ADAL" clId="{5F44FCE6-E2B0-4A98-AF37-74D04AC511B6}" dt="2024-09-12T12:42:34.964" v="1857" actId="1076"/>
          <ac:spMkLst>
            <pc:docMk/>
            <pc:sldMk cId="4265804108" sldId="409"/>
            <ac:spMk id="13" creationId="{18F16158-2F27-E763-457B-D5928D194F18}"/>
          </ac:spMkLst>
        </pc:spChg>
        <pc:picChg chg="add mod">
          <ac:chgData name="Tayssa Tieni Vieira de Souza" userId="8f2b5651-95a0-4c3a-8f13-2806c279bb3c" providerId="ADAL" clId="{5F44FCE6-E2B0-4A98-AF37-74D04AC511B6}" dt="2024-09-12T12:42:06.314" v="1848" actId="1076"/>
          <ac:picMkLst>
            <pc:docMk/>
            <pc:sldMk cId="4265804108" sldId="409"/>
            <ac:picMk id="8" creationId="{7C3D2155-8F10-71FF-7355-78AE6B9E065D}"/>
          </ac:picMkLst>
        </pc:picChg>
        <pc:picChg chg="add mod">
          <ac:chgData name="Tayssa Tieni Vieira de Souza" userId="8f2b5651-95a0-4c3a-8f13-2806c279bb3c" providerId="ADAL" clId="{5F44FCE6-E2B0-4A98-AF37-74D04AC511B6}" dt="2024-09-12T12:42:18.323" v="1853" actId="14100"/>
          <ac:picMkLst>
            <pc:docMk/>
            <pc:sldMk cId="4265804108" sldId="409"/>
            <ac:picMk id="11" creationId="{F12AC178-C68E-6341-66C3-96AFFEA3525D}"/>
          </ac:picMkLst>
        </pc:picChg>
      </pc:sldChg>
      <pc:sldChg chg="addSp delSp modSp mod">
        <pc:chgData name="Tayssa Tieni Vieira de Souza" userId="8f2b5651-95a0-4c3a-8f13-2806c279bb3c" providerId="ADAL" clId="{5F44FCE6-E2B0-4A98-AF37-74D04AC511B6}" dt="2024-09-12T12:44:19.966" v="1895" actId="1076"/>
        <pc:sldMkLst>
          <pc:docMk/>
          <pc:sldMk cId="3736013777" sldId="410"/>
        </pc:sldMkLst>
        <pc:spChg chg="add mod">
          <ac:chgData name="Tayssa Tieni Vieira de Souza" userId="8f2b5651-95a0-4c3a-8f13-2806c279bb3c" providerId="ADAL" clId="{5F44FCE6-E2B0-4A98-AF37-74D04AC511B6}" dt="2024-09-12T12:43:19.417" v="1877" actId="14100"/>
          <ac:spMkLst>
            <pc:docMk/>
            <pc:sldMk cId="3736013777" sldId="410"/>
            <ac:spMk id="5" creationId="{BB547406-0C0D-23DE-E3AC-02BE564CE7C0}"/>
          </ac:spMkLst>
        </pc:spChg>
        <pc:spChg chg="add mod">
          <ac:chgData name="Tayssa Tieni Vieira de Souza" userId="8f2b5651-95a0-4c3a-8f13-2806c279bb3c" providerId="ADAL" clId="{5F44FCE6-E2B0-4A98-AF37-74D04AC511B6}" dt="2024-09-12T12:44:17.369" v="1894" actId="1076"/>
          <ac:spMkLst>
            <pc:docMk/>
            <pc:sldMk cId="3736013777" sldId="410"/>
            <ac:spMk id="10" creationId="{71BB61C0-5B25-9257-EF73-D9B12FC63A22}"/>
          </ac:spMkLst>
        </pc:spChg>
        <pc:picChg chg="add mod">
          <ac:chgData name="Tayssa Tieni Vieira de Souza" userId="8f2b5651-95a0-4c3a-8f13-2806c279bb3c" providerId="ADAL" clId="{5F44FCE6-E2B0-4A98-AF37-74D04AC511B6}" dt="2024-09-12T12:42:47.307" v="1861" actId="1076"/>
          <ac:picMkLst>
            <pc:docMk/>
            <pc:sldMk cId="3736013777" sldId="410"/>
            <ac:picMk id="2" creationId="{E41DA175-C558-0BAB-E61A-B0125474C95D}"/>
          </ac:picMkLst>
        </pc:picChg>
        <pc:picChg chg="add mod">
          <ac:chgData name="Tayssa Tieni Vieira de Souza" userId="8f2b5651-95a0-4c3a-8f13-2806c279bb3c" providerId="ADAL" clId="{5F44FCE6-E2B0-4A98-AF37-74D04AC511B6}" dt="2024-09-12T12:43:06.128" v="1869" actId="14100"/>
          <ac:picMkLst>
            <pc:docMk/>
            <pc:sldMk cId="3736013777" sldId="410"/>
            <ac:picMk id="3" creationId="{8CF60AA6-C57E-5438-653F-5AE977157C68}"/>
          </ac:picMkLst>
        </pc:picChg>
        <pc:picChg chg="add del mod">
          <ac:chgData name="Tayssa Tieni Vieira de Souza" userId="8f2b5651-95a0-4c3a-8f13-2806c279bb3c" providerId="ADAL" clId="{5F44FCE6-E2B0-4A98-AF37-74D04AC511B6}" dt="2024-09-12T12:43:46.839" v="1882" actId="478"/>
          <ac:picMkLst>
            <pc:docMk/>
            <pc:sldMk cId="3736013777" sldId="410"/>
            <ac:picMk id="6" creationId="{B8AF30BA-0931-F108-305E-95EE06A0F91E}"/>
          </ac:picMkLst>
        </pc:picChg>
        <pc:picChg chg="add mod">
          <ac:chgData name="Tayssa Tieni Vieira de Souza" userId="8f2b5651-95a0-4c3a-8f13-2806c279bb3c" providerId="ADAL" clId="{5F44FCE6-E2B0-4A98-AF37-74D04AC511B6}" dt="2024-09-12T12:44:15.769" v="1893" actId="1076"/>
          <ac:picMkLst>
            <pc:docMk/>
            <pc:sldMk cId="3736013777" sldId="410"/>
            <ac:picMk id="8" creationId="{647E93E0-B036-C23B-F243-02D28379FB72}"/>
          </ac:picMkLst>
        </pc:picChg>
        <pc:picChg chg="add mod">
          <ac:chgData name="Tayssa Tieni Vieira de Souza" userId="8f2b5651-95a0-4c3a-8f13-2806c279bb3c" providerId="ADAL" clId="{5F44FCE6-E2B0-4A98-AF37-74D04AC511B6}" dt="2024-09-12T12:44:05.300" v="1890"/>
          <ac:picMkLst>
            <pc:docMk/>
            <pc:sldMk cId="3736013777" sldId="410"/>
            <ac:picMk id="11" creationId="{5D00BBAD-2A97-4D6C-DB3A-8922527C69FF}"/>
          </ac:picMkLst>
        </pc:picChg>
        <pc:picChg chg="add mod">
          <ac:chgData name="Tayssa Tieni Vieira de Souza" userId="8f2b5651-95a0-4c3a-8f13-2806c279bb3c" providerId="ADAL" clId="{5F44FCE6-E2B0-4A98-AF37-74D04AC511B6}" dt="2024-09-12T12:44:19.966" v="1895" actId="1076"/>
          <ac:picMkLst>
            <pc:docMk/>
            <pc:sldMk cId="3736013777" sldId="410"/>
            <ac:picMk id="13" creationId="{B1B4C5D8-E865-700B-313F-0F3C5B6ECE1B}"/>
          </ac:picMkLst>
        </pc:picChg>
      </pc:sldChg>
      <pc:sldChg chg="addSp modSp mod">
        <pc:chgData name="Tayssa Tieni Vieira de Souza" userId="8f2b5651-95a0-4c3a-8f13-2806c279bb3c" providerId="ADAL" clId="{5F44FCE6-E2B0-4A98-AF37-74D04AC511B6}" dt="2024-09-12T12:46:12.025" v="1927" actId="1076"/>
        <pc:sldMkLst>
          <pc:docMk/>
          <pc:sldMk cId="702349946" sldId="411"/>
        </pc:sldMkLst>
        <pc:spChg chg="add mod">
          <ac:chgData name="Tayssa Tieni Vieira de Souza" userId="8f2b5651-95a0-4c3a-8f13-2806c279bb3c" providerId="ADAL" clId="{5F44FCE6-E2B0-4A98-AF37-74D04AC511B6}" dt="2024-09-12T12:44:49.445" v="1905"/>
          <ac:spMkLst>
            <pc:docMk/>
            <pc:sldMk cId="702349946" sldId="411"/>
            <ac:spMk id="3" creationId="{07D20A24-CBAD-F028-99DE-6CF80B540BB0}"/>
          </ac:spMkLst>
        </pc:spChg>
        <pc:spChg chg="add mod">
          <ac:chgData name="Tayssa Tieni Vieira de Souza" userId="8f2b5651-95a0-4c3a-8f13-2806c279bb3c" providerId="ADAL" clId="{5F44FCE6-E2B0-4A98-AF37-74D04AC511B6}" dt="2024-09-12T12:45:14.016" v="1912"/>
          <ac:spMkLst>
            <pc:docMk/>
            <pc:sldMk cId="702349946" sldId="411"/>
            <ac:spMk id="5" creationId="{504A3710-687B-96FF-1FC7-BECEF6281E14}"/>
          </ac:spMkLst>
        </pc:spChg>
        <pc:spChg chg="add mod">
          <ac:chgData name="Tayssa Tieni Vieira de Souza" userId="8f2b5651-95a0-4c3a-8f13-2806c279bb3c" providerId="ADAL" clId="{5F44FCE6-E2B0-4A98-AF37-74D04AC511B6}" dt="2024-09-12T12:45:18.001" v="1914" actId="1076"/>
          <ac:spMkLst>
            <pc:docMk/>
            <pc:sldMk cId="702349946" sldId="411"/>
            <ac:spMk id="7" creationId="{E3B168B3-22C0-0E2A-5B70-9D5EC5268F75}"/>
          </ac:spMkLst>
        </pc:spChg>
        <pc:spChg chg="add mod">
          <ac:chgData name="Tayssa Tieni Vieira de Souza" userId="8f2b5651-95a0-4c3a-8f13-2806c279bb3c" providerId="ADAL" clId="{5F44FCE6-E2B0-4A98-AF37-74D04AC511B6}" dt="2024-09-12T12:46:01.007" v="1925"/>
          <ac:spMkLst>
            <pc:docMk/>
            <pc:sldMk cId="702349946" sldId="411"/>
            <ac:spMk id="12" creationId="{4B894C70-BF64-0C6C-3350-62C60F45B27B}"/>
          </ac:spMkLst>
        </pc:spChg>
        <pc:spChg chg="add mod">
          <ac:chgData name="Tayssa Tieni Vieira de Souza" userId="8f2b5651-95a0-4c3a-8f13-2806c279bb3c" providerId="ADAL" clId="{5F44FCE6-E2B0-4A98-AF37-74D04AC511B6}" dt="2024-09-12T12:46:12.025" v="1927" actId="1076"/>
          <ac:spMkLst>
            <pc:docMk/>
            <pc:sldMk cId="702349946" sldId="411"/>
            <ac:spMk id="14" creationId="{DB98497C-3B60-20CB-B286-64F4FEF6E0F7}"/>
          </ac:spMkLst>
        </pc:spChg>
        <pc:picChg chg="add mod">
          <ac:chgData name="Tayssa Tieni Vieira de Souza" userId="8f2b5651-95a0-4c3a-8f13-2806c279bb3c" providerId="ADAL" clId="{5F44FCE6-E2B0-4A98-AF37-74D04AC511B6}" dt="2024-09-12T12:45:22.901" v="1916"/>
          <ac:picMkLst>
            <pc:docMk/>
            <pc:sldMk cId="702349946" sldId="411"/>
            <ac:picMk id="8" creationId="{4E1B3039-5FE8-B9B7-D166-32016151F673}"/>
          </ac:picMkLst>
        </pc:picChg>
        <pc:picChg chg="add mod">
          <ac:chgData name="Tayssa Tieni Vieira de Souza" userId="8f2b5651-95a0-4c3a-8f13-2806c279bb3c" providerId="ADAL" clId="{5F44FCE6-E2B0-4A98-AF37-74D04AC511B6}" dt="2024-09-12T12:45:37.680" v="1919" actId="14100"/>
          <ac:picMkLst>
            <pc:docMk/>
            <pc:sldMk cId="702349946" sldId="411"/>
            <ac:picMk id="10" creationId="{9B19FA16-9E87-53C2-A7B8-5F9B90484F01}"/>
          </ac:picMkLst>
        </pc:picChg>
      </pc:sldChg>
      <pc:sldChg chg="addSp modSp mod">
        <pc:chgData name="Tayssa Tieni Vieira de Souza" userId="8f2b5651-95a0-4c3a-8f13-2806c279bb3c" providerId="ADAL" clId="{5F44FCE6-E2B0-4A98-AF37-74D04AC511B6}" dt="2024-09-12T12:47:26.741" v="1952" actId="14100"/>
        <pc:sldMkLst>
          <pc:docMk/>
          <pc:sldMk cId="3617856574" sldId="412"/>
        </pc:sldMkLst>
        <pc:spChg chg="add mod">
          <ac:chgData name="Tayssa Tieni Vieira de Souza" userId="8f2b5651-95a0-4c3a-8f13-2806c279bb3c" providerId="ADAL" clId="{5F44FCE6-E2B0-4A98-AF37-74D04AC511B6}" dt="2024-09-12T12:46:24.087" v="1930" actId="14100"/>
          <ac:spMkLst>
            <pc:docMk/>
            <pc:sldMk cId="3617856574" sldId="412"/>
            <ac:spMk id="3" creationId="{112AEC8F-CDC8-2A85-10DC-B0F6B688F0A4}"/>
          </ac:spMkLst>
        </pc:spChg>
        <pc:spChg chg="add mod">
          <ac:chgData name="Tayssa Tieni Vieira de Souza" userId="8f2b5651-95a0-4c3a-8f13-2806c279bb3c" providerId="ADAL" clId="{5F44FCE6-E2B0-4A98-AF37-74D04AC511B6}" dt="2024-09-12T12:47:06.671" v="1943"/>
          <ac:spMkLst>
            <pc:docMk/>
            <pc:sldMk cId="3617856574" sldId="412"/>
            <ac:spMk id="7" creationId="{A44FC7F3-37F2-1D3F-76BE-B895A197A88D}"/>
          </ac:spMkLst>
        </pc:spChg>
        <pc:spChg chg="add mod">
          <ac:chgData name="Tayssa Tieni Vieira de Souza" userId="8f2b5651-95a0-4c3a-8f13-2806c279bb3c" providerId="ADAL" clId="{5F44FCE6-E2B0-4A98-AF37-74D04AC511B6}" dt="2024-09-12T12:47:15.317" v="1947" actId="20577"/>
          <ac:spMkLst>
            <pc:docMk/>
            <pc:sldMk cId="3617856574" sldId="412"/>
            <ac:spMk id="9" creationId="{6727F718-D4BF-505D-CF43-F2C8BE3DBDB9}"/>
          </ac:spMkLst>
        </pc:spChg>
        <pc:picChg chg="add mod modCrop">
          <ac:chgData name="Tayssa Tieni Vieira de Souza" userId="8f2b5651-95a0-4c3a-8f13-2806c279bb3c" providerId="ADAL" clId="{5F44FCE6-E2B0-4A98-AF37-74D04AC511B6}" dt="2024-09-12T12:46:43.704" v="1935" actId="1076"/>
          <ac:picMkLst>
            <pc:docMk/>
            <pc:sldMk cId="3617856574" sldId="412"/>
            <ac:picMk id="5" creationId="{B58FE72A-88B1-70E4-DFFB-604371536195}"/>
          </ac:picMkLst>
        </pc:picChg>
        <pc:picChg chg="add mod">
          <ac:chgData name="Tayssa Tieni Vieira de Souza" userId="8f2b5651-95a0-4c3a-8f13-2806c279bb3c" providerId="ADAL" clId="{5F44FCE6-E2B0-4A98-AF37-74D04AC511B6}" dt="2024-09-12T12:47:26.741" v="1952" actId="14100"/>
          <ac:picMkLst>
            <pc:docMk/>
            <pc:sldMk cId="3617856574" sldId="412"/>
            <ac:picMk id="10" creationId="{76B68710-8F2B-01EB-45F9-5003E9FD0E81}"/>
          </ac:picMkLst>
        </pc:picChg>
      </pc:sldChg>
      <pc:sldChg chg="addSp modSp mod">
        <pc:chgData name="Tayssa Tieni Vieira de Souza" userId="8f2b5651-95a0-4c3a-8f13-2806c279bb3c" providerId="ADAL" clId="{5F44FCE6-E2B0-4A98-AF37-74D04AC511B6}" dt="2024-09-12T12:49:35.760" v="1988" actId="1076"/>
        <pc:sldMkLst>
          <pc:docMk/>
          <pc:sldMk cId="3217572789" sldId="413"/>
        </pc:sldMkLst>
        <pc:spChg chg="add mod">
          <ac:chgData name="Tayssa Tieni Vieira de Souza" userId="8f2b5651-95a0-4c3a-8f13-2806c279bb3c" providerId="ADAL" clId="{5F44FCE6-E2B0-4A98-AF37-74D04AC511B6}" dt="2024-09-12T12:47:44.476" v="1958" actId="20577"/>
          <ac:spMkLst>
            <pc:docMk/>
            <pc:sldMk cId="3217572789" sldId="413"/>
            <ac:spMk id="3" creationId="{38F6F526-18AA-2FA8-252C-4550BE26C97F}"/>
          </ac:spMkLst>
        </pc:spChg>
        <pc:spChg chg="add mod">
          <ac:chgData name="Tayssa Tieni Vieira de Souza" userId="8f2b5651-95a0-4c3a-8f13-2806c279bb3c" providerId="ADAL" clId="{5F44FCE6-E2B0-4A98-AF37-74D04AC511B6}" dt="2024-09-12T12:47:52.355" v="1960" actId="1076"/>
          <ac:spMkLst>
            <pc:docMk/>
            <pc:sldMk cId="3217572789" sldId="413"/>
            <ac:spMk id="5" creationId="{DDDB0085-96A6-3337-63B9-32D9659B5F7F}"/>
          </ac:spMkLst>
        </pc:spChg>
        <pc:spChg chg="add mod">
          <ac:chgData name="Tayssa Tieni Vieira de Souza" userId="8f2b5651-95a0-4c3a-8f13-2806c279bb3c" providerId="ADAL" clId="{5F44FCE6-E2B0-4A98-AF37-74D04AC511B6}" dt="2024-09-12T12:48:10.480" v="1968" actId="1076"/>
          <ac:spMkLst>
            <pc:docMk/>
            <pc:sldMk cId="3217572789" sldId="413"/>
            <ac:spMk id="8" creationId="{9F67F807-B706-E979-C253-2BF5D285D241}"/>
          </ac:spMkLst>
        </pc:spChg>
        <pc:spChg chg="add mod">
          <ac:chgData name="Tayssa Tieni Vieira de Souza" userId="8f2b5651-95a0-4c3a-8f13-2806c279bb3c" providerId="ADAL" clId="{5F44FCE6-E2B0-4A98-AF37-74D04AC511B6}" dt="2024-09-12T12:49:35.760" v="1988" actId="1076"/>
          <ac:spMkLst>
            <pc:docMk/>
            <pc:sldMk cId="3217572789" sldId="413"/>
            <ac:spMk id="9" creationId="{533ACF97-BD2B-20F4-EF0F-5D0B27DF925D}"/>
          </ac:spMkLst>
        </pc:spChg>
        <pc:picChg chg="add mod">
          <ac:chgData name="Tayssa Tieni Vieira de Souza" userId="8f2b5651-95a0-4c3a-8f13-2806c279bb3c" providerId="ADAL" clId="{5F44FCE6-E2B0-4A98-AF37-74D04AC511B6}" dt="2024-09-12T12:48:02.098" v="1966" actId="1076"/>
          <ac:picMkLst>
            <pc:docMk/>
            <pc:sldMk cId="3217572789" sldId="413"/>
            <ac:picMk id="6" creationId="{DE91AE1E-07E5-F688-62D0-DE64E2B25BCF}"/>
          </ac:picMkLst>
        </pc:picChg>
      </pc:sldChg>
      <pc:sldChg chg="addSp delSp modSp mod">
        <pc:chgData name="Tayssa Tieni Vieira de Souza" userId="8f2b5651-95a0-4c3a-8f13-2806c279bb3c" providerId="ADAL" clId="{5F44FCE6-E2B0-4A98-AF37-74D04AC511B6}" dt="2024-09-12T12:50:10.303" v="1998" actId="1076"/>
        <pc:sldMkLst>
          <pc:docMk/>
          <pc:sldMk cId="2790456938" sldId="414"/>
        </pc:sldMkLst>
        <pc:spChg chg="add del mod">
          <ac:chgData name="Tayssa Tieni Vieira de Souza" userId="8f2b5651-95a0-4c3a-8f13-2806c279bb3c" providerId="ADAL" clId="{5F44FCE6-E2B0-4A98-AF37-74D04AC511B6}" dt="2024-09-12T12:49:27.927" v="1986" actId="21"/>
          <ac:spMkLst>
            <pc:docMk/>
            <pc:sldMk cId="2790456938" sldId="414"/>
            <ac:spMk id="3" creationId="{533ACF97-BD2B-20F4-EF0F-5D0B27DF925D}"/>
          </ac:spMkLst>
        </pc:spChg>
        <pc:spChg chg="add mod">
          <ac:chgData name="Tayssa Tieni Vieira de Souza" userId="8f2b5651-95a0-4c3a-8f13-2806c279bb3c" providerId="ADAL" clId="{5F44FCE6-E2B0-4A98-AF37-74D04AC511B6}" dt="2024-09-12T12:49:38.951" v="1989" actId="1076"/>
          <ac:spMkLst>
            <pc:docMk/>
            <pc:sldMk cId="2790456938" sldId="414"/>
            <ac:spMk id="5" creationId="{71611242-4733-8666-D1F7-BF8978E8383A}"/>
          </ac:spMkLst>
        </pc:spChg>
        <pc:spChg chg="add mod">
          <ac:chgData name="Tayssa Tieni Vieira de Souza" userId="8f2b5651-95a0-4c3a-8f13-2806c279bb3c" providerId="ADAL" clId="{5F44FCE6-E2B0-4A98-AF37-74D04AC511B6}" dt="2024-09-12T12:50:06.480" v="1997" actId="1076"/>
          <ac:spMkLst>
            <pc:docMk/>
            <pc:sldMk cId="2790456938" sldId="414"/>
            <ac:spMk id="8" creationId="{1EB5F81F-BF0F-A4C6-7007-7B70612B23AA}"/>
          </ac:spMkLst>
        </pc:spChg>
        <pc:spChg chg="add mod">
          <ac:chgData name="Tayssa Tieni Vieira de Souza" userId="8f2b5651-95a0-4c3a-8f13-2806c279bb3c" providerId="ADAL" clId="{5F44FCE6-E2B0-4A98-AF37-74D04AC511B6}" dt="2024-09-12T12:50:10.303" v="1998" actId="1076"/>
          <ac:spMkLst>
            <pc:docMk/>
            <pc:sldMk cId="2790456938" sldId="414"/>
            <ac:spMk id="9" creationId="{BCCE4239-1BB3-B3DF-FE13-6221A90B52C1}"/>
          </ac:spMkLst>
        </pc:spChg>
        <pc:picChg chg="add mod">
          <ac:chgData name="Tayssa Tieni Vieira de Souza" userId="8f2b5651-95a0-4c3a-8f13-2806c279bb3c" providerId="ADAL" clId="{5F44FCE6-E2B0-4A98-AF37-74D04AC511B6}" dt="2024-09-12T12:49:41.058" v="1990" actId="1076"/>
          <ac:picMkLst>
            <pc:docMk/>
            <pc:sldMk cId="2790456938" sldId="414"/>
            <ac:picMk id="6" creationId="{56B82E86-EAC8-7A27-D5B3-A5FC52AA1591}"/>
          </ac:picMkLst>
        </pc:picChg>
      </pc:sldChg>
      <pc:sldChg chg="addSp delSp modSp mod">
        <pc:chgData name="Tayssa Tieni Vieira de Souza" userId="8f2b5651-95a0-4c3a-8f13-2806c279bb3c" providerId="ADAL" clId="{5F44FCE6-E2B0-4A98-AF37-74D04AC511B6}" dt="2024-09-12T12:51:15.256" v="2018" actId="1076"/>
        <pc:sldMkLst>
          <pc:docMk/>
          <pc:sldMk cId="399032795" sldId="415"/>
        </pc:sldMkLst>
        <pc:spChg chg="add del mod">
          <ac:chgData name="Tayssa Tieni Vieira de Souza" userId="8f2b5651-95a0-4c3a-8f13-2806c279bb3c" providerId="ADAL" clId="{5F44FCE6-E2B0-4A98-AF37-74D04AC511B6}" dt="2024-09-12T12:49:47.627" v="1992" actId="21"/>
          <ac:spMkLst>
            <pc:docMk/>
            <pc:sldMk cId="399032795" sldId="415"/>
            <ac:spMk id="3" creationId="{BCCE4239-1BB3-B3DF-FE13-6221A90B52C1}"/>
          </ac:spMkLst>
        </pc:spChg>
        <pc:spChg chg="add mod">
          <ac:chgData name="Tayssa Tieni Vieira de Souza" userId="8f2b5651-95a0-4c3a-8f13-2806c279bb3c" providerId="ADAL" clId="{5F44FCE6-E2B0-4A98-AF37-74D04AC511B6}" dt="2024-09-12T12:50:31.985" v="2001" actId="14100"/>
          <ac:spMkLst>
            <pc:docMk/>
            <pc:sldMk cId="399032795" sldId="415"/>
            <ac:spMk id="5" creationId="{64DBDF8C-3F0F-E26F-D33C-994365016171}"/>
          </ac:spMkLst>
        </pc:spChg>
        <pc:spChg chg="add mod">
          <ac:chgData name="Tayssa Tieni Vieira de Souza" userId="8f2b5651-95a0-4c3a-8f13-2806c279bb3c" providerId="ADAL" clId="{5F44FCE6-E2B0-4A98-AF37-74D04AC511B6}" dt="2024-09-12T12:50:48.035" v="2006" actId="1076"/>
          <ac:spMkLst>
            <pc:docMk/>
            <pc:sldMk cId="399032795" sldId="415"/>
            <ac:spMk id="8" creationId="{C51E53DD-C648-4C59-C775-82C675F8419C}"/>
          </ac:spMkLst>
        </pc:spChg>
        <pc:spChg chg="add mod">
          <ac:chgData name="Tayssa Tieni Vieira de Souza" userId="8f2b5651-95a0-4c3a-8f13-2806c279bb3c" providerId="ADAL" clId="{5F44FCE6-E2B0-4A98-AF37-74D04AC511B6}" dt="2024-09-12T12:51:15.256" v="2018" actId="1076"/>
          <ac:spMkLst>
            <pc:docMk/>
            <pc:sldMk cId="399032795" sldId="415"/>
            <ac:spMk id="11" creationId="{2FEA75A2-C6A9-C934-3982-2C14E517A922}"/>
          </ac:spMkLst>
        </pc:spChg>
        <pc:picChg chg="add mod">
          <ac:chgData name="Tayssa Tieni Vieira de Souza" userId="8f2b5651-95a0-4c3a-8f13-2806c279bb3c" providerId="ADAL" clId="{5F44FCE6-E2B0-4A98-AF37-74D04AC511B6}" dt="2024-09-12T12:50:38.742" v="2004" actId="14100"/>
          <ac:picMkLst>
            <pc:docMk/>
            <pc:sldMk cId="399032795" sldId="415"/>
            <ac:picMk id="6" creationId="{368D5269-1BF5-342F-FFEE-9808A777BD93}"/>
          </ac:picMkLst>
        </pc:picChg>
        <pc:picChg chg="add mod">
          <ac:chgData name="Tayssa Tieni Vieira de Souza" userId="8f2b5651-95a0-4c3a-8f13-2806c279bb3c" providerId="ADAL" clId="{5F44FCE6-E2B0-4A98-AF37-74D04AC511B6}" dt="2024-09-12T12:50:55.491" v="2009" actId="14100"/>
          <ac:picMkLst>
            <pc:docMk/>
            <pc:sldMk cId="399032795" sldId="415"/>
            <ac:picMk id="9" creationId="{FFD479C6-A54F-4D99-2DE6-FE6C63745FEA}"/>
          </ac:picMkLst>
        </pc:picChg>
      </pc:sldChg>
      <pc:sldChg chg="addSp modSp mod">
        <pc:chgData name="Tayssa Tieni Vieira de Souza" userId="8f2b5651-95a0-4c3a-8f13-2806c279bb3c" providerId="ADAL" clId="{5F44FCE6-E2B0-4A98-AF37-74D04AC511B6}" dt="2024-09-12T12:51:33.599" v="2026" actId="1076"/>
        <pc:sldMkLst>
          <pc:docMk/>
          <pc:sldMk cId="1835037521" sldId="416"/>
        </pc:sldMkLst>
        <pc:spChg chg="add mod">
          <ac:chgData name="Tayssa Tieni Vieira de Souza" userId="8f2b5651-95a0-4c3a-8f13-2806c279bb3c" providerId="ADAL" clId="{5F44FCE6-E2B0-4A98-AF37-74D04AC511B6}" dt="2024-09-12T12:51:33.599" v="2026" actId="1076"/>
          <ac:spMkLst>
            <pc:docMk/>
            <pc:sldMk cId="1835037521" sldId="416"/>
            <ac:spMk id="3" creationId="{20F0D60B-37B8-AF40-9079-B255D6593102}"/>
          </ac:spMkLst>
        </pc:spChg>
      </pc:sldChg>
      <pc:sldChg chg="addSp delSp modSp mod">
        <pc:chgData name="Tayssa Tieni Vieira de Souza" userId="8f2b5651-95a0-4c3a-8f13-2806c279bb3c" providerId="ADAL" clId="{5F44FCE6-E2B0-4A98-AF37-74D04AC511B6}" dt="2024-09-12T12:56:35.141" v="2136" actId="1076"/>
        <pc:sldMkLst>
          <pc:docMk/>
          <pc:sldMk cId="2549752967" sldId="417"/>
        </pc:sldMkLst>
        <pc:spChg chg="add del">
          <ac:chgData name="Tayssa Tieni Vieira de Souza" userId="8f2b5651-95a0-4c3a-8f13-2806c279bb3c" providerId="ADAL" clId="{5F44FCE6-E2B0-4A98-AF37-74D04AC511B6}" dt="2024-09-12T12:55:16.807" v="2102" actId="21"/>
          <ac:spMkLst>
            <pc:docMk/>
            <pc:sldMk cId="2549752967" sldId="417"/>
            <ac:spMk id="3" creationId="{BDD1B23B-0981-8D63-572C-E382AFDD2779}"/>
          </ac:spMkLst>
        </pc:spChg>
        <pc:spChg chg="add mod">
          <ac:chgData name="Tayssa Tieni Vieira de Souza" userId="8f2b5651-95a0-4c3a-8f13-2806c279bb3c" providerId="ADAL" clId="{5F44FCE6-E2B0-4A98-AF37-74D04AC511B6}" dt="2024-09-12T12:56:35.141" v="2136" actId="1076"/>
          <ac:spMkLst>
            <pc:docMk/>
            <pc:sldMk cId="2549752967" sldId="417"/>
            <ac:spMk id="8" creationId="{F0724C4E-D8BD-6BA7-04F6-AE95D71F2842}"/>
          </ac:spMkLst>
        </pc:spChg>
        <pc:picChg chg="add mod">
          <ac:chgData name="Tayssa Tieni Vieira de Souza" userId="8f2b5651-95a0-4c3a-8f13-2806c279bb3c" providerId="ADAL" clId="{5F44FCE6-E2B0-4A98-AF37-74D04AC511B6}" dt="2024-09-12T12:55:46.927" v="2117" actId="14100"/>
          <ac:picMkLst>
            <pc:docMk/>
            <pc:sldMk cId="2549752967" sldId="417"/>
            <ac:picMk id="4" creationId="{63FA2D84-3CB0-042B-5018-2A69775A7474}"/>
          </ac:picMkLst>
        </pc:picChg>
        <pc:picChg chg="add mod">
          <ac:chgData name="Tayssa Tieni Vieira de Souza" userId="8f2b5651-95a0-4c3a-8f13-2806c279bb3c" providerId="ADAL" clId="{5F44FCE6-E2B0-4A98-AF37-74D04AC511B6}" dt="2024-09-12T12:56:32.752" v="2135" actId="1076"/>
          <ac:picMkLst>
            <pc:docMk/>
            <pc:sldMk cId="2549752967" sldId="417"/>
            <ac:picMk id="5" creationId="{CF9F73B3-B77A-5FE4-FB5C-B28FE183DE58}"/>
          </ac:picMkLst>
        </pc:picChg>
        <pc:picChg chg="add mod">
          <ac:chgData name="Tayssa Tieni Vieira de Souza" userId="8f2b5651-95a0-4c3a-8f13-2806c279bb3c" providerId="ADAL" clId="{5F44FCE6-E2B0-4A98-AF37-74D04AC511B6}" dt="2024-09-12T12:56:30.154" v="2133" actId="1076"/>
          <ac:picMkLst>
            <pc:docMk/>
            <pc:sldMk cId="2549752967" sldId="417"/>
            <ac:picMk id="6" creationId="{941FB588-7849-2F50-7438-BA0CF81DC7E4}"/>
          </ac:picMkLst>
        </pc:picChg>
      </pc:sldChg>
      <pc:sldChg chg="addSp modSp mod">
        <pc:chgData name="Tayssa Tieni Vieira de Souza" userId="8f2b5651-95a0-4c3a-8f13-2806c279bb3c" providerId="ADAL" clId="{5F44FCE6-E2B0-4A98-AF37-74D04AC511B6}" dt="2024-09-12T13:11:57.696" v="2161" actId="14100"/>
        <pc:sldMkLst>
          <pc:docMk/>
          <pc:sldMk cId="54536764" sldId="418"/>
        </pc:sldMkLst>
        <pc:spChg chg="add mod">
          <ac:chgData name="Tayssa Tieni Vieira de Souza" userId="8f2b5651-95a0-4c3a-8f13-2806c279bb3c" providerId="ADAL" clId="{5F44FCE6-E2B0-4A98-AF37-74D04AC511B6}" dt="2024-09-12T12:56:23.522" v="2130" actId="14100"/>
          <ac:spMkLst>
            <pc:docMk/>
            <pc:sldMk cId="54536764" sldId="418"/>
            <ac:spMk id="3" creationId="{4A49ABF6-4487-0F27-B651-4730BACB5302}"/>
          </ac:spMkLst>
        </pc:spChg>
        <pc:spChg chg="add mod">
          <ac:chgData name="Tayssa Tieni Vieira de Souza" userId="8f2b5651-95a0-4c3a-8f13-2806c279bb3c" providerId="ADAL" clId="{5F44FCE6-E2B0-4A98-AF37-74D04AC511B6}" dt="2024-09-12T13:05:26.995" v="2150" actId="1076"/>
          <ac:spMkLst>
            <pc:docMk/>
            <pc:sldMk cId="54536764" sldId="418"/>
            <ac:spMk id="7" creationId="{7FD1E007-05A5-B4F8-D218-8BFBB035F1AE}"/>
          </ac:spMkLst>
        </pc:spChg>
        <pc:spChg chg="add mod">
          <ac:chgData name="Tayssa Tieni Vieira de Souza" userId="8f2b5651-95a0-4c3a-8f13-2806c279bb3c" providerId="ADAL" clId="{5F44FCE6-E2B0-4A98-AF37-74D04AC511B6}" dt="2024-09-12T13:11:57.696" v="2161" actId="14100"/>
          <ac:spMkLst>
            <pc:docMk/>
            <pc:sldMk cId="54536764" sldId="418"/>
            <ac:spMk id="10" creationId="{5AF3FC39-4B00-2CF6-0A6C-017C9013EEA5}"/>
          </ac:spMkLst>
        </pc:spChg>
        <pc:picChg chg="add mod modCrop">
          <ac:chgData name="Tayssa Tieni Vieira de Souza" userId="8f2b5651-95a0-4c3a-8f13-2806c279bb3c" providerId="ADAL" clId="{5F44FCE6-E2B0-4A98-AF37-74D04AC511B6}" dt="2024-09-12T13:05:24.295" v="2149" actId="1076"/>
          <ac:picMkLst>
            <pc:docMk/>
            <pc:sldMk cId="54536764" sldId="418"/>
            <ac:picMk id="5" creationId="{E641E824-2E8A-9B5C-6DDA-E50706CBA17D}"/>
          </ac:picMkLst>
        </pc:picChg>
        <pc:picChg chg="add mod">
          <ac:chgData name="Tayssa Tieni Vieira de Souza" userId="8f2b5651-95a0-4c3a-8f13-2806c279bb3c" providerId="ADAL" clId="{5F44FCE6-E2B0-4A98-AF37-74D04AC511B6}" dt="2024-09-12T13:05:29.875" v="2152" actId="14100"/>
          <ac:picMkLst>
            <pc:docMk/>
            <pc:sldMk cId="54536764" sldId="418"/>
            <ac:picMk id="8" creationId="{214943FF-401C-DD72-C2A5-80118ACD3573}"/>
          </ac:picMkLst>
        </pc:picChg>
      </pc:sldChg>
      <pc:sldChg chg="addSp modSp new mod">
        <pc:chgData name="Tayssa Tieni Vieira de Souza" userId="8f2b5651-95a0-4c3a-8f13-2806c279bb3c" providerId="ADAL" clId="{5F44FCE6-E2B0-4A98-AF37-74D04AC511B6}" dt="2024-09-12T12:52:08.907" v="2037" actId="1076"/>
        <pc:sldMkLst>
          <pc:docMk/>
          <pc:sldMk cId="568212969" sldId="419"/>
        </pc:sldMkLst>
        <pc:spChg chg="add mod">
          <ac:chgData name="Tayssa Tieni Vieira de Souza" userId="8f2b5651-95a0-4c3a-8f13-2806c279bb3c" providerId="ADAL" clId="{5F44FCE6-E2B0-4A98-AF37-74D04AC511B6}" dt="2024-09-12T12:51:45.516" v="2029" actId="14100"/>
          <ac:spMkLst>
            <pc:docMk/>
            <pc:sldMk cId="568212969" sldId="419"/>
            <ac:spMk id="3" creationId="{57074A39-4A17-E68E-9F38-CE11FF48288A}"/>
          </ac:spMkLst>
        </pc:spChg>
        <pc:spChg chg="add mod">
          <ac:chgData name="Tayssa Tieni Vieira de Souza" userId="8f2b5651-95a0-4c3a-8f13-2806c279bb3c" providerId="ADAL" clId="{5F44FCE6-E2B0-4A98-AF37-74D04AC511B6}" dt="2024-09-12T12:52:08.907" v="2037" actId="1076"/>
          <ac:spMkLst>
            <pc:docMk/>
            <pc:sldMk cId="568212969" sldId="419"/>
            <ac:spMk id="6" creationId="{7D0A8691-F596-2E29-56D7-EC88147DA7D6}"/>
          </ac:spMkLst>
        </pc:spChg>
        <pc:picChg chg="add mod">
          <ac:chgData name="Tayssa Tieni Vieira de Souza" userId="8f2b5651-95a0-4c3a-8f13-2806c279bb3c" providerId="ADAL" clId="{5F44FCE6-E2B0-4A98-AF37-74D04AC511B6}" dt="2024-09-12T12:51:52.059" v="2032" actId="14100"/>
          <ac:picMkLst>
            <pc:docMk/>
            <pc:sldMk cId="568212969" sldId="419"/>
            <ac:picMk id="4" creationId="{AE3E8B92-E06E-B7CA-6953-A88940B53D66}"/>
          </ac:picMkLst>
        </pc:picChg>
      </pc:sldChg>
      <pc:sldChg chg="addSp modSp new mod">
        <pc:chgData name="Tayssa Tieni Vieira de Souza" userId="8f2b5651-95a0-4c3a-8f13-2806c279bb3c" providerId="ADAL" clId="{5F44FCE6-E2B0-4A98-AF37-74D04AC511B6}" dt="2024-09-12T12:52:22.654" v="2041" actId="1076"/>
        <pc:sldMkLst>
          <pc:docMk/>
          <pc:sldMk cId="2584900663" sldId="420"/>
        </pc:sldMkLst>
        <pc:spChg chg="add mod">
          <ac:chgData name="Tayssa Tieni Vieira de Souza" userId="8f2b5651-95a0-4c3a-8f13-2806c279bb3c" providerId="ADAL" clId="{5F44FCE6-E2B0-4A98-AF37-74D04AC511B6}" dt="2024-09-12T12:52:22.654" v="2041" actId="1076"/>
          <ac:spMkLst>
            <pc:docMk/>
            <pc:sldMk cId="2584900663" sldId="420"/>
            <ac:spMk id="3" creationId="{047473E8-1958-C8BF-0933-F1C839E3A3C8}"/>
          </ac:spMkLst>
        </pc:spChg>
      </pc:sldChg>
      <pc:sldChg chg="addSp modSp new mod">
        <pc:chgData name="Tayssa Tieni Vieira de Souza" userId="8f2b5651-95a0-4c3a-8f13-2806c279bb3c" providerId="ADAL" clId="{5F44FCE6-E2B0-4A98-AF37-74D04AC511B6}" dt="2024-09-12T12:54:01.750" v="2077" actId="14100"/>
        <pc:sldMkLst>
          <pc:docMk/>
          <pc:sldMk cId="2300984395" sldId="421"/>
        </pc:sldMkLst>
        <pc:spChg chg="add mod">
          <ac:chgData name="Tayssa Tieni Vieira de Souza" userId="8f2b5651-95a0-4c3a-8f13-2806c279bb3c" providerId="ADAL" clId="{5F44FCE6-E2B0-4A98-AF37-74D04AC511B6}" dt="2024-09-12T12:53:41.286" v="2068" actId="14100"/>
          <ac:spMkLst>
            <pc:docMk/>
            <pc:sldMk cId="2300984395" sldId="421"/>
            <ac:spMk id="4" creationId="{E855D33C-FFBF-C40B-F722-103EBEC03DC5}"/>
          </ac:spMkLst>
        </pc:spChg>
        <pc:spChg chg="add mod">
          <ac:chgData name="Tayssa Tieni Vieira de Souza" userId="8f2b5651-95a0-4c3a-8f13-2806c279bb3c" providerId="ADAL" clId="{5F44FCE6-E2B0-4A98-AF37-74D04AC511B6}" dt="2024-09-12T12:53:57.848" v="2075" actId="1076"/>
          <ac:spMkLst>
            <pc:docMk/>
            <pc:sldMk cId="2300984395" sldId="421"/>
            <ac:spMk id="10" creationId="{B64BC4ED-5515-1F3E-725D-36C7C52C94E9}"/>
          </ac:spMkLst>
        </pc:spChg>
        <pc:spChg chg="add mod">
          <ac:chgData name="Tayssa Tieni Vieira de Souza" userId="8f2b5651-95a0-4c3a-8f13-2806c279bb3c" providerId="ADAL" clId="{5F44FCE6-E2B0-4A98-AF37-74D04AC511B6}" dt="2024-09-12T12:54:01.750" v="2077" actId="14100"/>
          <ac:spMkLst>
            <pc:docMk/>
            <pc:sldMk cId="2300984395" sldId="421"/>
            <ac:spMk id="13" creationId="{50568D54-07EA-A9DF-23DA-EC34CAA3E741}"/>
          </ac:spMkLst>
        </pc:spChg>
        <pc:picChg chg="add mod">
          <ac:chgData name="Tayssa Tieni Vieira de Souza" userId="8f2b5651-95a0-4c3a-8f13-2806c279bb3c" providerId="ADAL" clId="{5F44FCE6-E2B0-4A98-AF37-74D04AC511B6}" dt="2024-09-12T12:52:33.772" v="2045" actId="1076"/>
          <ac:picMkLst>
            <pc:docMk/>
            <pc:sldMk cId="2300984395" sldId="421"/>
            <ac:picMk id="2" creationId="{EA8A227A-4729-F103-2591-4883318E8C3C}"/>
          </ac:picMkLst>
        </pc:picChg>
        <pc:picChg chg="add mod">
          <ac:chgData name="Tayssa Tieni Vieira de Souza" userId="8f2b5651-95a0-4c3a-8f13-2806c279bb3c" providerId="ADAL" clId="{5F44FCE6-E2B0-4A98-AF37-74D04AC511B6}" dt="2024-09-12T12:53:19.349" v="2059" actId="14100"/>
          <ac:picMkLst>
            <pc:docMk/>
            <pc:sldMk cId="2300984395" sldId="421"/>
            <ac:picMk id="5" creationId="{D0C641D6-C1F9-4AF5-9E72-D9483C7EEF66}"/>
          </ac:picMkLst>
        </pc:picChg>
        <pc:picChg chg="add mod">
          <ac:chgData name="Tayssa Tieni Vieira de Souza" userId="8f2b5651-95a0-4c3a-8f13-2806c279bb3c" providerId="ADAL" clId="{5F44FCE6-E2B0-4A98-AF37-74D04AC511B6}" dt="2024-09-12T12:53:59.297" v="2076" actId="1076"/>
          <ac:picMkLst>
            <pc:docMk/>
            <pc:sldMk cId="2300984395" sldId="421"/>
            <ac:picMk id="11" creationId="{E167ABDF-58C3-4777-9AB6-0F44BBAA4F40}"/>
          </ac:picMkLst>
        </pc:picChg>
        <pc:cxnChg chg="add mod">
          <ac:chgData name="Tayssa Tieni Vieira de Souza" userId="8f2b5651-95a0-4c3a-8f13-2806c279bb3c" providerId="ADAL" clId="{5F44FCE6-E2B0-4A98-AF37-74D04AC511B6}" dt="2024-09-12T12:53:43.965" v="2069" actId="1076"/>
          <ac:cxnSpMkLst>
            <pc:docMk/>
            <pc:sldMk cId="2300984395" sldId="421"/>
            <ac:cxnSpMk id="7" creationId="{09E0296F-ACA5-59E1-BED5-2C8D37022468}"/>
          </ac:cxnSpMkLst>
        </pc:cxnChg>
      </pc:sldChg>
      <pc:sldChg chg="addSp modSp new mod">
        <pc:chgData name="Tayssa Tieni Vieira de Souza" userId="8f2b5651-95a0-4c3a-8f13-2806c279bb3c" providerId="ADAL" clId="{5F44FCE6-E2B0-4A98-AF37-74D04AC511B6}" dt="2024-09-12T12:55:36.244" v="2112" actId="1076"/>
        <pc:sldMkLst>
          <pc:docMk/>
          <pc:sldMk cId="2843205044" sldId="422"/>
        </pc:sldMkLst>
        <pc:spChg chg="add mod">
          <ac:chgData name="Tayssa Tieni Vieira de Souza" userId="8f2b5651-95a0-4c3a-8f13-2806c279bb3c" providerId="ADAL" clId="{5F44FCE6-E2B0-4A98-AF37-74D04AC511B6}" dt="2024-09-12T12:54:50.572" v="2093" actId="14100"/>
          <ac:spMkLst>
            <pc:docMk/>
            <pc:sldMk cId="2843205044" sldId="422"/>
            <ac:spMk id="3" creationId="{0D68A913-263F-E2AB-AE47-70F2FA75E525}"/>
          </ac:spMkLst>
        </pc:spChg>
        <pc:spChg chg="add mod">
          <ac:chgData name="Tayssa Tieni Vieira de Souza" userId="8f2b5651-95a0-4c3a-8f13-2806c279bb3c" providerId="ADAL" clId="{5F44FCE6-E2B0-4A98-AF37-74D04AC511B6}" dt="2024-09-12T12:54:57.958" v="2095" actId="14100"/>
          <ac:spMkLst>
            <pc:docMk/>
            <pc:sldMk cId="2843205044" sldId="422"/>
            <ac:spMk id="6" creationId="{4F36ABDF-D02D-6B6D-7E25-67162627F32B}"/>
          </ac:spMkLst>
        </pc:spChg>
        <pc:spChg chg="add mod">
          <ac:chgData name="Tayssa Tieni Vieira de Souza" userId="8f2b5651-95a0-4c3a-8f13-2806c279bb3c" providerId="ADAL" clId="{5F44FCE6-E2B0-4A98-AF37-74D04AC511B6}" dt="2024-09-12T12:55:03.027" v="2097" actId="1076"/>
          <ac:spMkLst>
            <pc:docMk/>
            <pc:sldMk cId="2843205044" sldId="422"/>
            <ac:spMk id="8" creationId="{21D95EFF-986C-4C29-2669-D8927489FF05}"/>
          </ac:spMkLst>
        </pc:spChg>
        <pc:spChg chg="add mod">
          <ac:chgData name="Tayssa Tieni Vieira de Souza" userId="8f2b5651-95a0-4c3a-8f13-2806c279bb3c" providerId="ADAL" clId="{5F44FCE6-E2B0-4A98-AF37-74D04AC511B6}" dt="2024-09-12T12:55:29.953" v="2108" actId="1076"/>
          <ac:spMkLst>
            <pc:docMk/>
            <pc:sldMk cId="2843205044" sldId="422"/>
            <ac:spMk id="11" creationId="{BDD1B23B-0981-8D63-572C-E382AFDD2779}"/>
          </ac:spMkLst>
        </pc:spChg>
        <pc:picChg chg="add mod">
          <ac:chgData name="Tayssa Tieni Vieira de Souza" userId="8f2b5651-95a0-4c3a-8f13-2806c279bb3c" providerId="ADAL" clId="{5F44FCE6-E2B0-4A98-AF37-74D04AC511B6}" dt="2024-09-12T12:54:47.535" v="2092" actId="1076"/>
          <ac:picMkLst>
            <pc:docMk/>
            <pc:sldMk cId="2843205044" sldId="422"/>
            <ac:picMk id="4" creationId="{1848E7A2-FA54-17CF-CA9B-CACC5D7C90FF}"/>
          </ac:picMkLst>
        </pc:picChg>
        <pc:picChg chg="add mod">
          <ac:chgData name="Tayssa Tieni Vieira de Souza" userId="8f2b5651-95a0-4c3a-8f13-2806c279bb3c" providerId="ADAL" clId="{5F44FCE6-E2B0-4A98-AF37-74D04AC511B6}" dt="2024-09-12T12:55:36.244" v="2112" actId="1076"/>
          <ac:picMkLst>
            <pc:docMk/>
            <pc:sldMk cId="2843205044" sldId="422"/>
            <ac:picMk id="12" creationId="{D062C5F8-207D-7320-6E68-A7A01DBAC3D3}"/>
          </ac:picMkLst>
        </pc:picChg>
        <pc:cxnChg chg="add mod">
          <ac:chgData name="Tayssa Tieni Vieira de Souza" userId="8f2b5651-95a0-4c3a-8f13-2806c279bb3c" providerId="ADAL" clId="{5F44FCE6-E2B0-4A98-AF37-74D04AC511B6}" dt="2024-09-12T12:55:28.301" v="2107" actId="1076"/>
          <ac:cxnSpMkLst>
            <pc:docMk/>
            <pc:sldMk cId="2843205044" sldId="422"/>
            <ac:cxnSpMk id="10" creationId="{9F36A9E4-5E1B-C024-6578-BCB0BDE60FAA}"/>
          </ac:cxnSpMkLst>
        </pc:cxnChg>
      </pc:sldChg>
      <pc:sldChg chg="addSp modSp new mod">
        <pc:chgData name="Tayssa Tieni Vieira de Souza" userId="8f2b5651-95a0-4c3a-8f13-2806c279bb3c" providerId="ADAL" clId="{5F44FCE6-E2B0-4A98-AF37-74D04AC511B6}" dt="2024-09-12T13:23:14.164" v="2204" actId="1076"/>
        <pc:sldMkLst>
          <pc:docMk/>
          <pc:sldMk cId="1373978309" sldId="423"/>
        </pc:sldMkLst>
        <pc:spChg chg="add mod">
          <ac:chgData name="Tayssa Tieni Vieira de Souza" userId="8f2b5651-95a0-4c3a-8f13-2806c279bb3c" providerId="ADAL" clId="{5F44FCE6-E2B0-4A98-AF37-74D04AC511B6}" dt="2024-09-12T13:12:57.768" v="2183" actId="1076"/>
          <ac:spMkLst>
            <pc:docMk/>
            <pc:sldMk cId="1373978309" sldId="423"/>
            <ac:spMk id="3" creationId="{33284082-534A-C947-703C-013F53DB605B}"/>
          </ac:spMkLst>
        </pc:spChg>
        <pc:spChg chg="add mod">
          <ac:chgData name="Tayssa Tieni Vieira de Souza" userId="8f2b5651-95a0-4c3a-8f13-2806c279bb3c" providerId="ADAL" clId="{5F44FCE6-E2B0-4A98-AF37-74D04AC511B6}" dt="2024-09-12T13:22:52.282" v="2203" actId="1076"/>
          <ac:spMkLst>
            <pc:docMk/>
            <pc:sldMk cId="1373978309" sldId="423"/>
            <ac:spMk id="6" creationId="{49872EA2-36D4-B7BA-7F3F-5EB880B7427F}"/>
          </ac:spMkLst>
        </pc:spChg>
        <pc:picChg chg="add mod">
          <ac:chgData name="Tayssa Tieni Vieira de Souza" userId="8f2b5651-95a0-4c3a-8f13-2806c279bb3c" providerId="ADAL" clId="{5F44FCE6-E2B0-4A98-AF37-74D04AC511B6}" dt="2024-09-12T13:13:48.048" v="2200" actId="1076"/>
          <ac:picMkLst>
            <pc:docMk/>
            <pc:sldMk cId="1373978309" sldId="423"/>
            <ac:picMk id="4" creationId="{8FB0F5EF-09EC-4E1D-8F63-4F4A51389B73}"/>
          </ac:picMkLst>
        </pc:picChg>
        <pc:picChg chg="add mod">
          <ac:chgData name="Tayssa Tieni Vieira de Souza" userId="8f2b5651-95a0-4c3a-8f13-2806c279bb3c" providerId="ADAL" clId="{5F44FCE6-E2B0-4A98-AF37-74D04AC511B6}" dt="2024-09-12T13:23:14.164" v="2204" actId="1076"/>
          <ac:picMkLst>
            <pc:docMk/>
            <pc:sldMk cId="1373978309" sldId="423"/>
            <ac:picMk id="8" creationId="{AEE8B682-961B-F687-1ED4-F4E01385A0CE}"/>
          </ac:picMkLst>
        </pc:picChg>
      </pc:sldChg>
      <pc:sldChg chg="addSp modSp new mod">
        <pc:chgData name="Tayssa Tieni Vieira de Souza" userId="8f2b5651-95a0-4c3a-8f13-2806c279bb3c" providerId="ADAL" clId="{5F44FCE6-E2B0-4A98-AF37-74D04AC511B6}" dt="2024-09-12T14:11:16.065" v="2216" actId="14100"/>
        <pc:sldMkLst>
          <pc:docMk/>
          <pc:sldMk cId="3845705400" sldId="424"/>
        </pc:sldMkLst>
        <pc:spChg chg="add mod">
          <ac:chgData name="Tayssa Tieni Vieira de Souza" userId="8f2b5651-95a0-4c3a-8f13-2806c279bb3c" providerId="ADAL" clId="{5F44FCE6-E2B0-4A98-AF37-74D04AC511B6}" dt="2024-09-12T14:11:13.407" v="2214" actId="1076"/>
          <ac:spMkLst>
            <pc:docMk/>
            <pc:sldMk cId="3845705400" sldId="424"/>
            <ac:spMk id="3" creationId="{9A0CC83B-ADC6-BAA2-AEC4-98A9557589C2}"/>
          </ac:spMkLst>
        </pc:spChg>
        <pc:picChg chg="add mod">
          <ac:chgData name="Tayssa Tieni Vieira de Souza" userId="8f2b5651-95a0-4c3a-8f13-2806c279bb3c" providerId="ADAL" clId="{5F44FCE6-E2B0-4A98-AF37-74D04AC511B6}" dt="2024-09-12T14:11:16.065" v="2216" actId="14100"/>
          <ac:picMkLst>
            <pc:docMk/>
            <pc:sldMk cId="3845705400" sldId="424"/>
            <ac:picMk id="4" creationId="{B1E23D54-7AA8-4E9F-AA30-9DB9E38697DB}"/>
          </ac:picMkLst>
        </pc:picChg>
      </pc:sldChg>
      <pc:sldChg chg="addSp modSp new mod">
        <pc:chgData name="Tayssa Tieni Vieira de Souza" userId="8f2b5651-95a0-4c3a-8f13-2806c279bb3c" providerId="ADAL" clId="{5F44FCE6-E2B0-4A98-AF37-74D04AC511B6}" dt="2024-09-12T14:12:39.986" v="2239" actId="1076"/>
        <pc:sldMkLst>
          <pc:docMk/>
          <pc:sldMk cId="881591033" sldId="425"/>
        </pc:sldMkLst>
        <pc:spChg chg="add mod">
          <ac:chgData name="Tayssa Tieni Vieira de Souza" userId="8f2b5651-95a0-4c3a-8f13-2806c279bb3c" providerId="ADAL" clId="{5F44FCE6-E2B0-4A98-AF37-74D04AC511B6}" dt="2024-09-12T14:11:25.232" v="2219" actId="14100"/>
          <ac:spMkLst>
            <pc:docMk/>
            <pc:sldMk cId="881591033" sldId="425"/>
            <ac:spMk id="3" creationId="{118EB3AF-A3C4-44F2-B51B-AFCE504C8150}"/>
          </ac:spMkLst>
        </pc:spChg>
        <pc:spChg chg="add mod">
          <ac:chgData name="Tayssa Tieni Vieira de Souza" userId="8f2b5651-95a0-4c3a-8f13-2806c279bb3c" providerId="ADAL" clId="{5F44FCE6-E2B0-4A98-AF37-74D04AC511B6}" dt="2024-09-12T14:12:39.986" v="2239" actId="1076"/>
          <ac:spMkLst>
            <pc:docMk/>
            <pc:sldMk cId="881591033" sldId="425"/>
            <ac:spMk id="7" creationId="{8DA02764-BDF6-5FE8-B076-03BF0AC747EA}"/>
          </ac:spMkLst>
        </pc:spChg>
        <pc:spChg chg="add mod">
          <ac:chgData name="Tayssa Tieni Vieira de Souza" userId="8f2b5651-95a0-4c3a-8f13-2806c279bb3c" providerId="ADAL" clId="{5F44FCE6-E2B0-4A98-AF37-74D04AC511B6}" dt="2024-09-12T14:12:34.598" v="2235" actId="1076"/>
          <ac:spMkLst>
            <pc:docMk/>
            <pc:sldMk cId="881591033" sldId="425"/>
            <ac:spMk id="9" creationId="{E9948936-30AE-FAA9-135B-7A03888E55EE}"/>
          </ac:spMkLst>
        </pc:spChg>
        <pc:spChg chg="add mod">
          <ac:chgData name="Tayssa Tieni Vieira de Souza" userId="8f2b5651-95a0-4c3a-8f13-2806c279bb3c" providerId="ADAL" clId="{5F44FCE6-E2B0-4A98-AF37-74D04AC511B6}" dt="2024-09-12T14:12:32.740" v="2234" actId="1076"/>
          <ac:spMkLst>
            <pc:docMk/>
            <pc:sldMk cId="881591033" sldId="425"/>
            <ac:spMk id="11" creationId="{646885BA-2A85-B3DF-087E-F9599543E494}"/>
          </ac:spMkLst>
        </pc:spChg>
        <pc:picChg chg="add mod">
          <ac:chgData name="Tayssa Tieni Vieira de Souza" userId="8f2b5651-95a0-4c3a-8f13-2806c279bb3c" providerId="ADAL" clId="{5F44FCE6-E2B0-4A98-AF37-74D04AC511B6}" dt="2024-09-12T14:12:38.694" v="2238" actId="1076"/>
          <ac:picMkLst>
            <pc:docMk/>
            <pc:sldMk cId="881591033" sldId="425"/>
            <ac:picMk id="5" creationId="{0938FB64-3243-E17D-1464-261945C2D249}"/>
          </ac:picMkLst>
        </pc:picChg>
      </pc:sldChg>
      <pc:sldChg chg="addSp delSp modSp new mod">
        <pc:chgData name="Tayssa Tieni Vieira de Souza" userId="8f2b5651-95a0-4c3a-8f13-2806c279bb3c" providerId="ADAL" clId="{5F44FCE6-E2B0-4A98-AF37-74D04AC511B6}" dt="2024-09-12T14:14:14.357" v="2270" actId="1076"/>
        <pc:sldMkLst>
          <pc:docMk/>
          <pc:sldMk cId="867236295" sldId="426"/>
        </pc:sldMkLst>
        <pc:spChg chg="add mod">
          <ac:chgData name="Tayssa Tieni Vieira de Souza" userId="8f2b5651-95a0-4c3a-8f13-2806c279bb3c" providerId="ADAL" clId="{5F44FCE6-E2B0-4A98-AF37-74D04AC511B6}" dt="2024-09-12T14:13:20.227" v="2250" actId="1076"/>
          <ac:spMkLst>
            <pc:docMk/>
            <pc:sldMk cId="867236295" sldId="426"/>
            <ac:spMk id="3" creationId="{F7DBAA3A-90AB-2CAC-E854-94BA2F4128DF}"/>
          </ac:spMkLst>
        </pc:spChg>
        <pc:spChg chg="add mod">
          <ac:chgData name="Tayssa Tieni Vieira de Souza" userId="8f2b5651-95a0-4c3a-8f13-2806c279bb3c" providerId="ADAL" clId="{5F44FCE6-E2B0-4A98-AF37-74D04AC511B6}" dt="2024-09-12T14:13:22.862" v="2252" actId="1076"/>
          <ac:spMkLst>
            <pc:docMk/>
            <pc:sldMk cId="867236295" sldId="426"/>
            <ac:spMk id="6" creationId="{3B272704-C55F-73C6-6993-BF0DA5925338}"/>
          </ac:spMkLst>
        </pc:spChg>
        <pc:spChg chg="add mod">
          <ac:chgData name="Tayssa Tieni Vieira de Souza" userId="8f2b5651-95a0-4c3a-8f13-2806c279bb3c" providerId="ADAL" clId="{5F44FCE6-E2B0-4A98-AF37-74D04AC511B6}" dt="2024-09-12T14:13:29.124" v="2256" actId="1076"/>
          <ac:spMkLst>
            <pc:docMk/>
            <pc:sldMk cId="867236295" sldId="426"/>
            <ac:spMk id="8" creationId="{97C8B0E0-1B9A-2298-68C2-F02E2392A397}"/>
          </ac:spMkLst>
        </pc:spChg>
        <pc:spChg chg="add mod">
          <ac:chgData name="Tayssa Tieni Vieira de Souza" userId="8f2b5651-95a0-4c3a-8f13-2806c279bb3c" providerId="ADAL" clId="{5F44FCE6-E2B0-4A98-AF37-74D04AC511B6}" dt="2024-09-12T14:14:02.291" v="2265" actId="1076"/>
          <ac:spMkLst>
            <pc:docMk/>
            <pc:sldMk cId="867236295" sldId="426"/>
            <ac:spMk id="14" creationId="{5E43AED7-E0B7-799A-843A-F978C882228F}"/>
          </ac:spMkLst>
        </pc:spChg>
        <pc:picChg chg="add mod">
          <ac:chgData name="Tayssa Tieni Vieira de Souza" userId="8f2b5651-95a0-4c3a-8f13-2806c279bb3c" providerId="ADAL" clId="{5F44FCE6-E2B0-4A98-AF37-74D04AC511B6}" dt="2024-09-12T14:13:21.246" v="2251" actId="1076"/>
          <ac:picMkLst>
            <pc:docMk/>
            <pc:sldMk cId="867236295" sldId="426"/>
            <ac:picMk id="4" creationId="{2CE612A0-42A9-495C-7E26-D4799ACA318C}"/>
          </ac:picMkLst>
        </pc:picChg>
        <pc:picChg chg="add mod">
          <ac:chgData name="Tayssa Tieni Vieira de Souza" userId="8f2b5651-95a0-4c3a-8f13-2806c279bb3c" providerId="ADAL" clId="{5F44FCE6-E2B0-4A98-AF37-74D04AC511B6}" dt="2024-09-12T14:13:47.918" v="2260" actId="1076"/>
          <ac:picMkLst>
            <pc:docMk/>
            <pc:sldMk cId="867236295" sldId="426"/>
            <ac:picMk id="10" creationId="{7534E163-40EE-A060-2F90-6D38572EFA9B}"/>
          </ac:picMkLst>
        </pc:picChg>
        <pc:picChg chg="add del">
          <ac:chgData name="Tayssa Tieni Vieira de Souza" userId="8f2b5651-95a0-4c3a-8f13-2806c279bb3c" providerId="ADAL" clId="{5F44FCE6-E2B0-4A98-AF37-74D04AC511B6}" dt="2024-09-12T14:13:53.737" v="2262" actId="478"/>
          <ac:picMkLst>
            <pc:docMk/>
            <pc:sldMk cId="867236295" sldId="426"/>
            <ac:picMk id="12" creationId="{136C1F05-0791-FFDC-8269-170F5D2131B0}"/>
          </ac:picMkLst>
        </pc:picChg>
        <pc:picChg chg="add mod">
          <ac:chgData name="Tayssa Tieni Vieira de Souza" userId="8f2b5651-95a0-4c3a-8f13-2806c279bb3c" providerId="ADAL" clId="{5F44FCE6-E2B0-4A98-AF37-74D04AC511B6}" dt="2024-09-12T14:14:14.357" v="2270" actId="1076"/>
          <ac:picMkLst>
            <pc:docMk/>
            <pc:sldMk cId="867236295" sldId="426"/>
            <ac:picMk id="15" creationId="{2BB47485-6F60-7255-390D-7A4FB0C0326B}"/>
          </ac:picMkLst>
        </pc:picChg>
      </pc:sldChg>
      <pc:sldChg chg="addSp modSp new mod">
        <pc:chgData name="Tayssa Tieni Vieira de Souza" userId="8f2b5651-95a0-4c3a-8f13-2806c279bb3c" providerId="ADAL" clId="{5F44FCE6-E2B0-4A98-AF37-74D04AC511B6}" dt="2024-09-12T14:15:01.415" v="2287" actId="1076"/>
        <pc:sldMkLst>
          <pc:docMk/>
          <pc:sldMk cId="1271850774" sldId="427"/>
        </pc:sldMkLst>
        <pc:spChg chg="add mod">
          <ac:chgData name="Tayssa Tieni Vieira de Souza" userId="8f2b5651-95a0-4c3a-8f13-2806c279bb3c" providerId="ADAL" clId="{5F44FCE6-E2B0-4A98-AF37-74D04AC511B6}" dt="2024-09-12T14:14:30.282" v="2275" actId="1076"/>
          <ac:spMkLst>
            <pc:docMk/>
            <pc:sldMk cId="1271850774" sldId="427"/>
            <ac:spMk id="3" creationId="{2210328B-D376-251F-C81C-CB2C6DB02FDD}"/>
          </ac:spMkLst>
        </pc:spChg>
        <pc:spChg chg="add mod">
          <ac:chgData name="Tayssa Tieni Vieira de Souza" userId="8f2b5651-95a0-4c3a-8f13-2806c279bb3c" providerId="ADAL" clId="{5F44FCE6-E2B0-4A98-AF37-74D04AC511B6}" dt="2024-09-12T14:14:34.409" v="2277" actId="1076"/>
          <ac:spMkLst>
            <pc:docMk/>
            <pc:sldMk cId="1271850774" sldId="427"/>
            <ac:spMk id="5" creationId="{18C4713D-95A7-5DCE-0D3D-DB22BD202A25}"/>
          </ac:spMkLst>
        </pc:spChg>
        <pc:spChg chg="add mod">
          <ac:chgData name="Tayssa Tieni Vieira de Souza" userId="8f2b5651-95a0-4c3a-8f13-2806c279bb3c" providerId="ADAL" clId="{5F44FCE6-E2B0-4A98-AF37-74D04AC511B6}" dt="2024-09-12T14:14:58.692" v="2285" actId="1076"/>
          <ac:spMkLst>
            <pc:docMk/>
            <pc:sldMk cId="1271850774" sldId="427"/>
            <ac:spMk id="8" creationId="{50BFAF39-20E4-3421-7EB1-7B65CB50EC46}"/>
          </ac:spMkLst>
        </pc:spChg>
        <pc:picChg chg="add mod">
          <ac:chgData name="Tayssa Tieni Vieira de Souza" userId="8f2b5651-95a0-4c3a-8f13-2806c279bb3c" providerId="ADAL" clId="{5F44FCE6-E2B0-4A98-AF37-74D04AC511B6}" dt="2024-09-12T14:15:01.415" v="2287" actId="1076"/>
          <ac:picMkLst>
            <pc:docMk/>
            <pc:sldMk cId="1271850774" sldId="427"/>
            <ac:picMk id="6" creationId="{6067C039-0A36-BA6E-DA38-B4A4836000D0}"/>
          </ac:picMkLst>
        </pc:picChg>
      </pc:sldChg>
      <pc:sldChg chg="addSp modSp new mod">
        <pc:chgData name="Tayssa Tieni Vieira de Souza" userId="8f2b5651-95a0-4c3a-8f13-2806c279bb3c" providerId="ADAL" clId="{5F44FCE6-E2B0-4A98-AF37-74D04AC511B6}" dt="2024-09-12T14:15:48.602" v="2302" actId="1076"/>
        <pc:sldMkLst>
          <pc:docMk/>
          <pc:sldMk cId="2005733331" sldId="428"/>
        </pc:sldMkLst>
        <pc:spChg chg="add mod">
          <ac:chgData name="Tayssa Tieni Vieira de Souza" userId="8f2b5651-95a0-4c3a-8f13-2806c279bb3c" providerId="ADAL" clId="{5F44FCE6-E2B0-4A98-AF37-74D04AC511B6}" dt="2024-09-12T14:15:12.972" v="2289" actId="1076"/>
          <ac:spMkLst>
            <pc:docMk/>
            <pc:sldMk cId="2005733331" sldId="428"/>
            <ac:spMk id="3" creationId="{E824182E-820F-0DE7-52B0-53523484B7EE}"/>
          </ac:spMkLst>
        </pc:spChg>
        <pc:spChg chg="add mod">
          <ac:chgData name="Tayssa Tieni Vieira de Souza" userId="8f2b5651-95a0-4c3a-8f13-2806c279bb3c" providerId="ADAL" clId="{5F44FCE6-E2B0-4A98-AF37-74D04AC511B6}" dt="2024-09-12T14:15:37.639" v="2296" actId="14100"/>
          <ac:spMkLst>
            <pc:docMk/>
            <pc:sldMk cId="2005733331" sldId="428"/>
            <ac:spMk id="7" creationId="{44FBDA24-4157-4DA4-1FDA-8F147581BCC7}"/>
          </ac:spMkLst>
        </pc:spChg>
        <pc:picChg chg="add mod">
          <ac:chgData name="Tayssa Tieni Vieira de Souza" userId="8f2b5651-95a0-4c3a-8f13-2806c279bb3c" providerId="ADAL" clId="{5F44FCE6-E2B0-4A98-AF37-74D04AC511B6}" dt="2024-09-12T14:15:48.602" v="2302" actId="1076"/>
          <ac:picMkLst>
            <pc:docMk/>
            <pc:sldMk cId="2005733331" sldId="428"/>
            <ac:picMk id="8" creationId="{CB62B586-A9F1-25F1-39E6-FEFB5F91834A}"/>
          </ac:picMkLst>
        </pc:picChg>
        <pc:cxnChg chg="add mod">
          <ac:chgData name="Tayssa Tieni Vieira de Souza" userId="8f2b5651-95a0-4c3a-8f13-2806c279bb3c" providerId="ADAL" clId="{5F44FCE6-E2B0-4A98-AF37-74D04AC511B6}" dt="2024-09-12T14:15:24.474" v="2293" actId="1076"/>
          <ac:cxnSpMkLst>
            <pc:docMk/>
            <pc:sldMk cId="2005733331" sldId="428"/>
            <ac:cxnSpMk id="5" creationId="{0DF14198-E2CB-D0B3-0114-31A9EADD1655}"/>
          </ac:cxnSpMkLst>
        </pc:cxnChg>
      </pc:sldChg>
      <pc:sldChg chg="addSp modSp new mod">
        <pc:chgData name="Tayssa Tieni Vieira de Souza" userId="8f2b5651-95a0-4c3a-8f13-2806c279bb3c" providerId="ADAL" clId="{5F44FCE6-E2B0-4A98-AF37-74D04AC511B6}" dt="2024-09-12T14:17:17.595" v="2320" actId="1076"/>
        <pc:sldMkLst>
          <pc:docMk/>
          <pc:sldMk cId="3361817967" sldId="429"/>
        </pc:sldMkLst>
        <pc:spChg chg="add mod">
          <ac:chgData name="Tayssa Tieni Vieira de Souza" userId="8f2b5651-95a0-4c3a-8f13-2806c279bb3c" providerId="ADAL" clId="{5F44FCE6-E2B0-4A98-AF37-74D04AC511B6}" dt="2024-09-12T14:16:28.853" v="2305" actId="14100"/>
          <ac:spMkLst>
            <pc:docMk/>
            <pc:sldMk cId="3361817967" sldId="429"/>
            <ac:spMk id="3" creationId="{AF7975E8-294A-8568-3E0B-8212148234A3}"/>
          </ac:spMkLst>
        </pc:spChg>
        <pc:spChg chg="add mod">
          <ac:chgData name="Tayssa Tieni Vieira de Souza" userId="8f2b5651-95a0-4c3a-8f13-2806c279bb3c" providerId="ADAL" clId="{5F44FCE6-E2B0-4A98-AF37-74D04AC511B6}" dt="2024-09-12T14:16:37.759" v="2307"/>
          <ac:spMkLst>
            <pc:docMk/>
            <pc:sldMk cId="3361817967" sldId="429"/>
            <ac:spMk id="4" creationId="{0017BEFA-3C46-0B1F-822C-1F2D6FBA0FE4}"/>
          </ac:spMkLst>
        </pc:spChg>
        <pc:spChg chg="add mod">
          <ac:chgData name="Tayssa Tieni Vieira de Souza" userId="8f2b5651-95a0-4c3a-8f13-2806c279bb3c" providerId="ADAL" clId="{5F44FCE6-E2B0-4A98-AF37-74D04AC511B6}" dt="2024-09-12T14:17:05.506" v="2316" actId="1076"/>
          <ac:spMkLst>
            <pc:docMk/>
            <pc:sldMk cId="3361817967" sldId="429"/>
            <ac:spMk id="8" creationId="{388A5274-B478-375C-3251-86167F4BBD68}"/>
          </ac:spMkLst>
        </pc:spChg>
        <pc:spChg chg="add mod">
          <ac:chgData name="Tayssa Tieni Vieira de Souza" userId="8f2b5651-95a0-4c3a-8f13-2806c279bb3c" providerId="ADAL" clId="{5F44FCE6-E2B0-4A98-AF37-74D04AC511B6}" dt="2024-09-12T14:17:17.595" v="2320" actId="1076"/>
          <ac:spMkLst>
            <pc:docMk/>
            <pc:sldMk cId="3361817967" sldId="429"/>
            <ac:spMk id="10" creationId="{75045F1E-7C29-AC40-ED83-363448CAB9CF}"/>
          </ac:spMkLst>
        </pc:spChg>
        <pc:picChg chg="add mod">
          <ac:chgData name="Tayssa Tieni Vieira de Souza" userId="8f2b5651-95a0-4c3a-8f13-2806c279bb3c" providerId="ADAL" clId="{5F44FCE6-E2B0-4A98-AF37-74D04AC511B6}" dt="2024-09-12T14:17:03.130" v="2315" actId="1076"/>
          <ac:picMkLst>
            <pc:docMk/>
            <pc:sldMk cId="3361817967" sldId="429"/>
            <ac:picMk id="6" creationId="{A569FC68-6792-DC96-9CBE-8EC739E09BE1}"/>
          </ac:picMkLst>
        </pc:picChg>
      </pc:sldChg>
      <pc:sldChg chg="addSp modSp new mod">
        <pc:chgData name="Tayssa Tieni Vieira de Souza" userId="8f2b5651-95a0-4c3a-8f13-2806c279bb3c" providerId="ADAL" clId="{5F44FCE6-E2B0-4A98-AF37-74D04AC511B6}" dt="2024-09-12T14:18:38.887" v="2333" actId="20577"/>
        <pc:sldMkLst>
          <pc:docMk/>
          <pc:sldMk cId="3113511054" sldId="430"/>
        </pc:sldMkLst>
        <pc:spChg chg="add mod">
          <ac:chgData name="Tayssa Tieni Vieira de Souza" userId="8f2b5651-95a0-4c3a-8f13-2806c279bb3c" providerId="ADAL" clId="{5F44FCE6-E2B0-4A98-AF37-74D04AC511B6}" dt="2024-09-12T14:18:38.887" v="2333" actId="20577"/>
          <ac:spMkLst>
            <pc:docMk/>
            <pc:sldMk cId="3113511054" sldId="430"/>
            <ac:spMk id="4" creationId="{0A336554-6A93-D8DA-F37A-E4815ABBD8D4}"/>
          </ac:spMkLst>
        </pc:spChg>
        <pc:picChg chg="add mod">
          <ac:chgData name="Tayssa Tieni Vieira de Souza" userId="8f2b5651-95a0-4c3a-8f13-2806c279bb3c" providerId="ADAL" clId="{5F44FCE6-E2B0-4A98-AF37-74D04AC511B6}" dt="2024-09-12T14:17:26.620" v="2323" actId="14100"/>
          <ac:picMkLst>
            <pc:docMk/>
            <pc:sldMk cId="3113511054" sldId="430"/>
            <ac:picMk id="2" creationId="{5F4D2666-0C63-0A8B-2632-938062542A65}"/>
          </ac:picMkLst>
        </pc:picChg>
      </pc:sldChg>
      <pc:sldChg chg="addSp modSp new mod">
        <pc:chgData name="Tayssa Tieni Vieira de Souza" userId="8f2b5651-95a0-4c3a-8f13-2806c279bb3c" providerId="ADAL" clId="{5F44FCE6-E2B0-4A98-AF37-74D04AC511B6}" dt="2024-09-12T14:19:42.918" v="2347" actId="1076"/>
        <pc:sldMkLst>
          <pc:docMk/>
          <pc:sldMk cId="4089292239" sldId="431"/>
        </pc:sldMkLst>
        <pc:spChg chg="add mod">
          <ac:chgData name="Tayssa Tieni Vieira de Souza" userId="8f2b5651-95a0-4c3a-8f13-2806c279bb3c" providerId="ADAL" clId="{5F44FCE6-E2B0-4A98-AF37-74D04AC511B6}" dt="2024-09-12T14:18:58.343" v="2337" actId="1076"/>
          <ac:spMkLst>
            <pc:docMk/>
            <pc:sldMk cId="4089292239" sldId="431"/>
            <ac:spMk id="5" creationId="{0106878B-3EF6-B4BF-78E1-D4DC33916B62}"/>
          </ac:spMkLst>
        </pc:spChg>
        <pc:spChg chg="add mod">
          <ac:chgData name="Tayssa Tieni Vieira de Souza" userId="8f2b5651-95a0-4c3a-8f13-2806c279bb3c" providerId="ADAL" clId="{5F44FCE6-E2B0-4A98-AF37-74D04AC511B6}" dt="2024-09-12T14:19:42.918" v="2347" actId="1076"/>
          <ac:spMkLst>
            <pc:docMk/>
            <pc:sldMk cId="4089292239" sldId="431"/>
            <ac:spMk id="8" creationId="{B58A05A6-F3EF-EB1C-019A-D9FBF3386A39}"/>
          </ac:spMkLst>
        </pc:spChg>
        <pc:picChg chg="add mod">
          <ac:chgData name="Tayssa Tieni Vieira de Souza" userId="8f2b5651-95a0-4c3a-8f13-2806c279bb3c" providerId="ADAL" clId="{5F44FCE6-E2B0-4A98-AF37-74D04AC511B6}" dt="2024-09-12T14:19:21.767" v="2339" actId="1076"/>
          <ac:picMkLst>
            <pc:docMk/>
            <pc:sldMk cId="4089292239" sldId="431"/>
            <ac:picMk id="3" creationId="{2EB6B460-A96D-6A6B-A445-A45226BD6029}"/>
          </ac:picMkLst>
        </pc:picChg>
        <pc:picChg chg="add mod">
          <ac:chgData name="Tayssa Tieni Vieira de Souza" userId="8f2b5651-95a0-4c3a-8f13-2806c279bb3c" providerId="ADAL" clId="{5F44FCE6-E2B0-4A98-AF37-74D04AC511B6}" dt="2024-09-12T14:19:35.338" v="2345" actId="1076"/>
          <ac:picMkLst>
            <pc:docMk/>
            <pc:sldMk cId="4089292239" sldId="431"/>
            <ac:picMk id="6" creationId="{B4BA998D-ECF3-6E42-C4FC-132F4DEB21F5}"/>
          </ac:picMkLst>
        </pc:picChg>
      </pc:sldChg>
      <pc:sldChg chg="addSp modSp new mod">
        <pc:chgData name="Tayssa Tieni Vieira de Souza" userId="8f2b5651-95a0-4c3a-8f13-2806c279bb3c" providerId="ADAL" clId="{5F44FCE6-E2B0-4A98-AF37-74D04AC511B6}" dt="2024-09-12T14:20:38.214" v="2364" actId="1076"/>
        <pc:sldMkLst>
          <pc:docMk/>
          <pc:sldMk cId="3219048537" sldId="432"/>
        </pc:sldMkLst>
        <pc:spChg chg="add mod">
          <ac:chgData name="Tayssa Tieni Vieira de Souza" userId="8f2b5651-95a0-4c3a-8f13-2806c279bb3c" providerId="ADAL" clId="{5F44FCE6-E2B0-4A98-AF37-74D04AC511B6}" dt="2024-09-12T14:20:01.703" v="2355" actId="1076"/>
          <ac:spMkLst>
            <pc:docMk/>
            <pc:sldMk cId="3219048537" sldId="432"/>
            <ac:spMk id="3" creationId="{348DED15-92E6-07BF-E81B-F97B5210A34B}"/>
          </ac:spMkLst>
        </pc:spChg>
        <pc:spChg chg="add mod">
          <ac:chgData name="Tayssa Tieni Vieira de Souza" userId="8f2b5651-95a0-4c3a-8f13-2806c279bb3c" providerId="ADAL" clId="{5F44FCE6-E2B0-4A98-AF37-74D04AC511B6}" dt="2024-09-12T14:20:30.351" v="2360" actId="1076"/>
          <ac:spMkLst>
            <pc:docMk/>
            <pc:sldMk cId="3219048537" sldId="432"/>
            <ac:spMk id="7" creationId="{C4A069DF-ECCD-573D-4ACD-7EF1A3DBBE39}"/>
          </ac:spMkLst>
        </pc:spChg>
        <pc:picChg chg="add mod">
          <ac:chgData name="Tayssa Tieni Vieira de Souza" userId="8f2b5651-95a0-4c3a-8f13-2806c279bb3c" providerId="ADAL" clId="{5F44FCE6-E2B0-4A98-AF37-74D04AC511B6}" dt="2024-09-12T14:20:20.555" v="2357" actId="1076"/>
          <ac:picMkLst>
            <pc:docMk/>
            <pc:sldMk cId="3219048537" sldId="432"/>
            <ac:picMk id="5" creationId="{0C25DA1C-7460-53CE-D051-483971F67465}"/>
          </ac:picMkLst>
        </pc:picChg>
        <pc:picChg chg="add mod">
          <ac:chgData name="Tayssa Tieni Vieira de Souza" userId="8f2b5651-95a0-4c3a-8f13-2806c279bb3c" providerId="ADAL" clId="{5F44FCE6-E2B0-4A98-AF37-74D04AC511B6}" dt="2024-09-12T14:20:38.214" v="2364" actId="1076"/>
          <ac:picMkLst>
            <pc:docMk/>
            <pc:sldMk cId="3219048537" sldId="432"/>
            <ac:picMk id="8" creationId="{E29A9200-C0C2-84B4-871B-B0325D07CC0F}"/>
          </ac:picMkLst>
        </pc:picChg>
      </pc:sldChg>
      <pc:sldChg chg="addSp modSp new mod">
        <pc:chgData name="Tayssa Tieni Vieira de Souza" userId="8f2b5651-95a0-4c3a-8f13-2806c279bb3c" providerId="ADAL" clId="{5F44FCE6-E2B0-4A98-AF37-74D04AC511B6}" dt="2024-09-12T14:21:06.169" v="2385" actId="20577"/>
        <pc:sldMkLst>
          <pc:docMk/>
          <pc:sldMk cId="1393251457" sldId="433"/>
        </pc:sldMkLst>
        <pc:spChg chg="add mod">
          <ac:chgData name="Tayssa Tieni Vieira de Souza" userId="8f2b5651-95a0-4c3a-8f13-2806c279bb3c" providerId="ADAL" clId="{5F44FCE6-E2B0-4A98-AF37-74D04AC511B6}" dt="2024-09-12T14:21:06.169" v="2385" actId="20577"/>
          <ac:spMkLst>
            <pc:docMk/>
            <pc:sldMk cId="1393251457" sldId="433"/>
            <ac:spMk id="3" creationId="{7B41C438-C584-BE8E-53F1-34A590556986}"/>
          </ac:spMkLst>
        </pc:spChg>
      </pc:sldChg>
      <pc:sldChg chg="addSp modSp new mod">
        <pc:chgData name="Tayssa Tieni Vieira de Souza" userId="8f2b5651-95a0-4c3a-8f13-2806c279bb3c" providerId="ADAL" clId="{5F44FCE6-E2B0-4A98-AF37-74D04AC511B6}" dt="2024-09-12T14:26:59.546" v="2498" actId="1076"/>
        <pc:sldMkLst>
          <pc:docMk/>
          <pc:sldMk cId="2404090259" sldId="434"/>
        </pc:sldMkLst>
        <pc:spChg chg="add mod">
          <ac:chgData name="Tayssa Tieni Vieira de Souza" userId="8f2b5651-95a0-4c3a-8f13-2806c279bb3c" providerId="ADAL" clId="{5F44FCE6-E2B0-4A98-AF37-74D04AC511B6}" dt="2024-09-12T14:26:41.551" v="2491" actId="14100"/>
          <ac:spMkLst>
            <pc:docMk/>
            <pc:sldMk cId="2404090259" sldId="434"/>
            <ac:spMk id="3" creationId="{2AA8B63F-0D34-298A-9DEA-D83B18BD1ACB}"/>
          </ac:spMkLst>
        </pc:spChg>
        <pc:spChg chg="add mod">
          <ac:chgData name="Tayssa Tieni Vieira de Souza" userId="8f2b5651-95a0-4c3a-8f13-2806c279bb3c" providerId="ADAL" clId="{5F44FCE6-E2B0-4A98-AF37-74D04AC511B6}" dt="2024-09-12T14:26:59.546" v="2498" actId="1076"/>
          <ac:spMkLst>
            <pc:docMk/>
            <pc:sldMk cId="2404090259" sldId="434"/>
            <ac:spMk id="6" creationId="{B3D15381-C24B-75E4-BECB-E4525F7E10D6}"/>
          </ac:spMkLst>
        </pc:spChg>
        <pc:picChg chg="add mod">
          <ac:chgData name="Tayssa Tieni Vieira de Souza" userId="8f2b5651-95a0-4c3a-8f13-2806c279bb3c" providerId="ADAL" clId="{5F44FCE6-E2B0-4A98-AF37-74D04AC511B6}" dt="2024-09-12T14:26:48.621" v="2494" actId="1076"/>
          <ac:picMkLst>
            <pc:docMk/>
            <pc:sldMk cId="2404090259" sldId="434"/>
            <ac:picMk id="4" creationId="{68CC9C6F-505D-5BF7-A08E-50FFF266AE07}"/>
          </ac:picMkLst>
        </pc:picChg>
      </pc:sldChg>
      <pc:sldChg chg="addSp modSp new mod">
        <pc:chgData name="Tayssa Tieni Vieira de Souza" userId="8f2b5651-95a0-4c3a-8f13-2806c279bb3c" providerId="ADAL" clId="{5F44FCE6-E2B0-4A98-AF37-74D04AC511B6}" dt="2024-09-12T14:27:44.597" v="2512" actId="1076"/>
        <pc:sldMkLst>
          <pc:docMk/>
          <pc:sldMk cId="2707178035" sldId="435"/>
        </pc:sldMkLst>
        <pc:spChg chg="add mod">
          <ac:chgData name="Tayssa Tieni Vieira de Souza" userId="8f2b5651-95a0-4c3a-8f13-2806c279bb3c" providerId="ADAL" clId="{5F44FCE6-E2B0-4A98-AF37-74D04AC511B6}" dt="2024-09-12T14:27:10.281" v="2501" actId="14100"/>
          <ac:spMkLst>
            <pc:docMk/>
            <pc:sldMk cId="2707178035" sldId="435"/>
            <ac:spMk id="3" creationId="{32378814-CD87-D93A-67E7-80AC741D6425}"/>
          </ac:spMkLst>
        </pc:spChg>
        <pc:spChg chg="add mod">
          <ac:chgData name="Tayssa Tieni Vieira de Souza" userId="8f2b5651-95a0-4c3a-8f13-2806c279bb3c" providerId="ADAL" clId="{5F44FCE6-E2B0-4A98-AF37-74D04AC511B6}" dt="2024-09-12T14:27:29.626" v="2508" actId="1076"/>
          <ac:spMkLst>
            <pc:docMk/>
            <pc:sldMk cId="2707178035" sldId="435"/>
            <ac:spMk id="6" creationId="{2E7B0AAC-1246-3C4F-C976-9842CD95E2F7}"/>
          </ac:spMkLst>
        </pc:spChg>
        <pc:spChg chg="add mod">
          <ac:chgData name="Tayssa Tieni Vieira de Souza" userId="8f2b5651-95a0-4c3a-8f13-2806c279bb3c" providerId="ADAL" clId="{5F44FCE6-E2B0-4A98-AF37-74D04AC511B6}" dt="2024-09-12T14:27:44.597" v="2512" actId="1076"/>
          <ac:spMkLst>
            <pc:docMk/>
            <pc:sldMk cId="2707178035" sldId="435"/>
            <ac:spMk id="8" creationId="{19B1717E-4848-B144-75B1-1A4C1142B584}"/>
          </ac:spMkLst>
        </pc:spChg>
        <pc:picChg chg="add mod">
          <ac:chgData name="Tayssa Tieni Vieira de Souza" userId="8f2b5651-95a0-4c3a-8f13-2806c279bb3c" providerId="ADAL" clId="{5F44FCE6-E2B0-4A98-AF37-74D04AC511B6}" dt="2024-09-12T14:27:27.609" v="2507" actId="14100"/>
          <ac:picMkLst>
            <pc:docMk/>
            <pc:sldMk cId="2707178035" sldId="435"/>
            <ac:picMk id="4" creationId="{C80CABC8-D0B8-4D6D-4376-F9ADD5899915}"/>
          </ac:picMkLst>
        </pc:picChg>
      </pc:sldChg>
      <pc:sldChg chg="addSp modSp new mod">
        <pc:chgData name="Tayssa Tieni Vieira de Souza" userId="8f2b5651-95a0-4c3a-8f13-2806c279bb3c" providerId="ADAL" clId="{5F44FCE6-E2B0-4A98-AF37-74D04AC511B6}" dt="2024-09-12T14:28:39.644" v="2535" actId="14100"/>
        <pc:sldMkLst>
          <pc:docMk/>
          <pc:sldMk cId="980757430" sldId="436"/>
        </pc:sldMkLst>
        <pc:spChg chg="add mod">
          <ac:chgData name="Tayssa Tieni Vieira de Souza" userId="8f2b5651-95a0-4c3a-8f13-2806c279bb3c" providerId="ADAL" clId="{5F44FCE6-E2B0-4A98-AF37-74D04AC511B6}" dt="2024-09-12T14:27:57.362" v="2515" actId="14100"/>
          <ac:spMkLst>
            <pc:docMk/>
            <pc:sldMk cId="980757430" sldId="436"/>
            <ac:spMk id="3" creationId="{969B007B-D006-C701-633C-D901397DC536}"/>
          </ac:spMkLst>
        </pc:spChg>
        <pc:spChg chg="add mod">
          <ac:chgData name="Tayssa Tieni Vieira de Souza" userId="8f2b5651-95a0-4c3a-8f13-2806c279bb3c" providerId="ADAL" clId="{5F44FCE6-E2B0-4A98-AF37-74D04AC511B6}" dt="2024-09-12T14:28:15.560" v="2524" actId="14100"/>
          <ac:spMkLst>
            <pc:docMk/>
            <pc:sldMk cId="980757430" sldId="436"/>
            <ac:spMk id="6" creationId="{98338E44-1445-DEBE-EEDA-F85C8CAD81F4}"/>
          </ac:spMkLst>
        </pc:spChg>
        <pc:spChg chg="add mod">
          <ac:chgData name="Tayssa Tieni Vieira de Souza" userId="8f2b5651-95a0-4c3a-8f13-2806c279bb3c" providerId="ADAL" clId="{5F44FCE6-E2B0-4A98-AF37-74D04AC511B6}" dt="2024-09-12T14:28:25.213" v="2528" actId="1076"/>
          <ac:spMkLst>
            <pc:docMk/>
            <pc:sldMk cId="980757430" sldId="436"/>
            <ac:spMk id="8" creationId="{3BA186E7-2718-9538-C5BB-E9CDA183F1F1}"/>
          </ac:spMkLst>
        </pc:spChg>
        <pc:spChg chg="add mod">
          <ac:chgData name="Tayssa Tieni Vieira de Souza" userId="8f2b5651-95a0-4c3a-8f13-2806c279bb3c" providerId="ADAL" clId="{5F44FCE6-E2B0-4A98-AF37-74D04AC511B6}" dt="2024-09-12T14:28:39.644" v="2535" actId="14100"/>
          <ac:spMkLst>
            <pc:docMk/>
            <pc:sldMk cId="980757430" sldId="436"/>
            <ac:spMk id="11" creationId="{B8028FFD-2DBA-8433-CB1A-C7EBAFA3D538}"/>
          </ac:spMkLst>
        </pc:spChg>
        <pc:picChg chg="add mod">
          <ac:chgData name="Tayssa Tieni Vieira de Souza" userId="8f2b5651-95a0-4c3a-8f13-2806c279bb3c" providerId="ADAL" clId="{5F44FCE6-E2B0-4A98-AF37-74D04AC511B6}" dt="2024-09-12T14:28:03.973" v="2519" actId="1076"/>
          <ac:picMkLst>
            <pc:docMk/>
            <pc:sldMk cId="980757430" sldId="436"/>
            <ac:picMk id="4" creationId="{FDE14218-D9EE-D312-C79D-894161872F57}"/>
          </ac:picMkLst>
        </pc:picChg>
        <pc:picChg chg="add mod">
          <ac:chgData name="Tayssa Tieni Vieira de Souza" userId="8f2b5651-95a0-4c3a-8f13-2806c279bb3c" providerId="ADAL" clId="{5F44FCE6-E2B0-4A98-AF37-74D04AC511B6}" dt="2024-09-12T14:28:31.642" v="2532" actId="1076"/>
          <ac:picMkLst>
            <pc:docMk/>
            <pc:sldMk cId="980757430" sldId="436"/>
            <ac:picMk id="9" creationId="{802A7ABC-AE6F-4124-EB9E-C8A94CDBF6F2}"/>
          </ac:picMkLst>
        </pc:picChg>
      </pc:sldChg>
      <pc:sldChg chg="addSp modSp new mod">
        <pc:chgData name="Tayssa Tieni Vieira de Souza" userId="8f2b5651-95a0-4c3a-8f13-2806c279bb3c" providerId="ADAL" clId="{5F44FCE6-E2B0-4A98-AF37-74D04AC511B6}" dt="2024-09-12T14:29:07.180" v="2547" actId="1076"/>
        <pc:sldMkLst>
          <pc:docMk/>
          <pc:sldMk cId="4182912376" sldId="437"/>
        </pc:sldMkLst>
        <pc:spChg chg="add mod">
          <ac:chgData name="Tayssa Tieni Vieira de Souza" userId="8f2b5651-95a0-4c3a-8f13-2806c279bb3c" providerId="ADAL" clId="{5F44FCE6-E2B0-4A98-AF37-74D04AC511B6}" dt="2024-09-12T14:28:51.131" v="2538" actId="14100"/>
          <ac:spMkLst>
            <pc:docMk/>
            <pc:sldMk cId="4182912376" sldId="437"/>
            <ac:spMk id="3" creationId="{4CE6201F-96E0-9339-483E-F8200AD7AA72}"/>
          </ac:spMkLst>
        </pc:spChg>
        <pc:spChg chg="add mod">
          <ac:chgData name="Tayssa Tieni Vieira de Souza" userId="8f2b5651-95a0-4c3a-8f13-2806c279bb3c" providerId="ADAL" clId="{5F44FCE6-E2B0-4A98-AF37-74D04AC511B6}" dt="2024-09-12T14:29:07.180" v="2547" actId="1076"/>
          <ac:spMkLst>
            <pc:docMk/>
            <pc:sldMk cId="4182912376" sldId="437"/>
            <ac:spMk id="6" creationId="{D14CF574-7264-A4E6-B610-A43C6F5D7BF8}"/>
          </ac:spMkLst>
        </pc:spChg>
        <pc:picChg chg="add mod">
          <ac:chgData name="Tayssa Tieni Vieira de Souza" userId="8f2b5651-95a0-4c3a-8f13-2806c279bb3c" providerId="ADAL" clId="{5F44FCE6-E2B0-4A98-AF37-74D04AC511B6}" dt="2024-09-12T14:28:58.200" v="2543" actId="1076"/>
          <ac:picMkLst>
            <pc:docMk/>
            <pc:sldMk cId="4182912376" sldId="437"/>
            <ac:picMk id="4" creationId="{67B9C6AA-84B0-7CCE-1EF0-36F019968687}"/>
          </ac:picMkLst>
        </pc:picChg>
      </pc:sldChg>
      <pc:sldChg chg="addSp modSp new mod">
        <pc:chgData name="Tayssa Tieni Vieira de Souza" userId="8f2b5651-95a0-4c3a-8f13-2806c279bb3c" providerId="ADAL" clId="{5F44FCE6-E2B0-4A98-AF37-74D04AC511B6}" dt="2024-09-12T14:30:22.323" v="2571" actId="1076"/>
        <pc:sldMkLst>
          <pc:docMk/>
          <pc:sldMk cId="2439030775" sldId="438"/>
        </pc:sldMkLst>
        <pc:spChg chg="add mod">
          <ac:chgData name="Tayssa Tieni Vieira de Souza" userId="8f2b5651-95a0-4c3a-8f13-2806c279bb3c" providerId="ADAL" clId="{5F44FCE6-E2B0-4A98-AF37-74D04AC511B6}" dt="2024-09-12T14:29:31.578" v="2559" actId="1076"/>
          <ac:spMkLst>
            <pc:docMk/>
            <pc:sldMk cId="2439030775" sldId="438"/>
            <ac:spMk id="4" creationId="{233214A9-B4D9-9DE3-6A72-5C72EC21D1E4}"/>
          </ac:spMkLst>
        </pc:spChg>
        <pc:spChg chg="add mod">
          <ac:chgData name="Tayssa Tieni Vieira de Souza" userId="8f2b5651-95a0-4c3a-8f13-2806c279bb3c" providerId="ADAL" clId="{5F44FCE6-E2B0-4A98-AF37-74D04AC511B6}" dt="2024-09-12T14:30:22.323" v="2571" actId="1076"/>
          <ac:spMkLst>
            <pc:docMk/>
            <pc:sldMk cId="2439030775" sldId="438"/>
            <ac:spMk id="8" creationId="{A0A25638-9CA4-820D-3BFD-96FB814BB960}"/>
          </ac:spMkLst>
        </pc:spChg>
        <pc:picChg chg="add mod">
          <ac:chgData name="Tayssa Tieni Vieira de Souza" userId="8f2b5651-95a0-4c3a-8f13-2806c279bb3c" providerId="ADAL" clId="{5F44FCE6-E2B0-4A98-AF37-74D04AC511B6}" dt="2024-09-12T14:29:14.901" v="2550" actId="14100"/>
          <ac:picMkLst>
            <pc:docMk/>
            <pc:sldMk cId="2439030775" sldId="438"/>
            <ac:picMk id="2" creationId="{7935338C-B53B-E467-D564-2B404B14B976}"/>
          </ac:picMkLst>
        </pc:picChg>
        <pc:picChg chg="add mod">
          <ac:chgData name="Tayssa Tieni Vieira de Souza" userId="8f2b5651-95a0-4c3a-8f13-2806c279bb3c" providerId="ADAL" clId="{5F44FCE6-E2B0-4A98-AF37-74D04AC511B6}" dt="2024-09-12T14:29:48.534" v="2563" actId="1076"/>
          <ac:picMkLst>
            <pc:docMk/>
            <pc:sldMk cId="2439030775" sldId="438"/>
            <ac:picMk id="6" creationId="{8803930E-E2C5-4EB5-76F9-50953BB78587}"/>
          </ac:picMkLst>
        </pc:picChg>
      </pc:sldChg>
      <pc:sldChg chg="addSp modSp new mod">
        <pc:chgData name="Tayssa Tieni Vieira de Souza" userId="8f2b5651-95a0-4c3a-8f13-2806c279bb3c" providerId="ADAL" clId="{5F44FCE6-E2B0-4A98-AF37-74D04AC511B6}" dt="2024-09-12T14:33:19.509" v="2587" actId="12"/>
        <pc:sldMkLst>
          <pc:docMk/>
          <pc:sldMk cId="1316685631" sldId="439"/>
        </pc:sldMkLst>
        <pc:spChg chg="add mod">
          <ac:chgData name="Tayssa Tieni Vieira de Souza" userId="8f2b5651-95a0-4c3a-8f13-2806c279bb3c" providerId="ADAL" clId="{5F44FCE6-E2B0-4A98-AF37-74D04AC511B6}" dt="2024-09-12T14:30:33.638" v="2575" actId="1076"/>
          <ac:spMkLst>
            <pc:docMk/>
            <pc:sldMk cId="1316685631" sldId="439"/>
            <ac:spMk id="3" creationId="{3BBAF19D-7659-FE16-7F23-3A9058E0A6D3}"/>
          </ac:spMkLst>
        </pc:spChg>
        <pc:spChg chg="add mod">
          <ac:chgData name="Tayssa Tieni Vieira de Souza" userId="8f2b5651-95a0-4c3a-8f13-2806c279bb3c" providerId="ADAL" clId="{5F44FCE6-E2B0-4A98-AF37-74D04AC511B6}" dt="2024-09-12T14:33:19.509" v="2587" actId="12"/>
          <ac:spMkLst>
            <pc:docMk/>
            <pc:sldMk cId="1316685631" sldId="439"/>
            <ac:spMk id="6" creationId="{3C434EAE-C341-77AF-7D38-9183566797FF}"/>
          </ac:spMkLst>
        </pc:spChg>
        <pc:picChg chg="add mod">
          <ac:chgData name="Tayssa Tieni Vieira de Souza" userId="8f2b5651-95a0-4c3a-8f13-2806c279bb3c" providerId="ADAL" clId="{5F44FCE6-E2B0-4A98-AF37-74D04AC511B6}" dt="2024-09-12T14:30:40.356" v="2578" actId="14100"/>
          <ac:picMkLst>
            <pc:docMk/>
            <pc:sldMk cId="1316685631" sldId="439"/>
            <ac:picMk id="4" creationId="{4AFCC568-902A-29C2-C456-F8931A40B935}"/>
          </ac:picMkLst>
        </pc:picChg>
      </pc:sldChg>
      <pc:sldChg chg="addSp modSp new mod">
        <pc:chgData name="Tayssa Tieni Vieira de Souza" userId="8f2b5651-95a0-4c3a-8f13-2806c279bb3c" providerId="ADAL" clId="{5F44FCE6-E2B0-4A98-AF37-74D04AC511B6}" dt="2024-09-12T14:34:31.861" v="2603"/>
        <pc:sldMkLst>
          <pc:docMk/>
          <pc:sldMk cId="572350206" sldId="440"/>
        </pc:sldMkLst>
        <pc:spChg chg="add mod">
          <ac:chgData name="Tayssa Tieni Vieira de Souza" userId="8f2b5651-95a0-4c3a-8f13-2806c279bb3c" providerId="ADAL" clId="{5F44FCE6-E2B0-4A98-AF37-74D04AC511B6}" dt="2024-09-12T14:34:14.374" v="2598" actId="20577"/>
          <ac:spMkLst>
            <pc:docMk/>
            <pc:sldMk cId="572350206" sldId="440"/>
            <ac:spMk id="3" creationId="{CF587426-E25D-1C86-AD58-B56A901F0D5C}"/>
          </ac:spMkLst>
        </pc:spChg>
        <pc:picChg chg="add mod">
          <ac:chgData name="Tayssa Tieni Vieira de Souza" userId="8f2b5651-95a0-4c3a-8f13-2806c279bb3c" providerId="ADAL" clId="{5F44FCE6-E2B0-4A98-AF37-74D04AC511B6}" dt="2024-09-12T14:34:31.861" v="2603"/>
          <ac:picMkLst>
            <pc:docMk/>
            <pc:sldMk cId="572350206" sldId="440"/>
            <ac:picMk id="5" creationId="{2444C7D3-0A59-AF3E-1035-23447EEDB155}"/>
          </ac:picMkLst>
        </pc:picChg>
      </pc:sldChg>
      <pc:sldChg chg="addSp modSp new mod">
        <pc:chgData name="Tayssa Tieni Vieira de Souza" userId="8f2b5651-95a0-4c3a-8f13-2806c279bb3c" providerId="ADAL" clId="{5F44FCE6-E2B0-4A98-AF37-74D04AC511B6}" dt="2024-09-12T14:35:56.479" v="2636" actId="1076"/>
        <pc:sldMkLst>
          <pc:docMk/>
          <pc:sldMk cId="2457662276" sldId="441"/>
        </pc:sldMkLst>
        <pc:spChg chg="add mod">
          <ac:chgData name="Tayssa Tieni Vieira de Souza" userId="8f2b5651-95a0-4c3a-8f13-2806c279bb3c" providerId="ADAL" clId="{5F44FCE6-E2B0-4A98-AF37-74D04AC511B6}" dt="2024-09-12T14:35:33.972" v="2626" actId="21"/>
          <ac:spMkLst>
            <pc:docMk/>
            <pc:sldMk cId="2457662276" sldId="441"/>
            <ac:spMk id="4" creationId="{8347F504-7D69-A6C7-A6E4-9FFD744442D2}"/>
          </ac:spMkLst>
        </pc:spChg>
        <pc:spChg chg="add mod">
          <ac:chgData name="Tayssa Tieni Vieira de Souza" userId="8f2b5651-95a0-4c3a-8f13-2806c279bb3c" providerId="ADAL" clId="{5F44FCE6-E2B0-4A98-AF37-74D04AC511B6}" dt="2024-09-12T14:35:51.953" v="2635" actId="20577"/>
          <ac:spMkLst>
            <pc:docMk/>
            <pc:sldMk cId="2457662276" sldId="441"/>
            <ac:spMk id="6" creationId="{3EE845DD-A40C-5DD8-8291-FD8EE2E3E2DB}"/>
          </ac:spMkLst>
        </pc:spChg>
        <pc:spChg chg="add mod">
          <ac:chgData name="Tayssa Tieni Vieira de Souza" userId="8f2b5651-95a0-4c3a-8f13-2806c279bb3c" providerId="ADAL" clId="{5F44FCE6-E2B0-4A98-AF37-74D04AC511B6}" dt="2024-09-12T14:35:56.479" v="2636" actId="1076"/>
          <ac:spMkLst>
            <pc:docMk/>
            <pc:sldMk cId="2457662276" sldId="441"/>
            <ac:spMk id="8" creationId="{77F350EC-71C3-5F5D-6D06-1CC00A21BF80}"/>
          </ac:spMkLst>
        </pc:spChg>
        <pc:spChg chg="add mod">
          <ac:chgData name="Tayssa Tieni Vieira de Souza" userId="8f2b5651-95a0-4c3a-8f13-2806c279bb3c" providerId="ADAL" clId="{5F44FCE6-E2B0-4A98-AF37-74D04AC511B6}" dt="2024-09-12T14:35:37.662" v="2628" actId="1076"/>
          <ac:spMkLst>
            <pc:docMk/>
            <pc:sldMk cId="2457662276" sldId="441"/>
            <ac:spMk id="10" creationId="{DA796D4A-4A72-6C99-862F-494F25E927AE}"/>
          </ac:spMkLst>
        </pc:spChg>
        <pc:picChg chg="add mod">
          <ac:chgData name="Tayssa Tieni Vieira de Souza" userId="8f2b5651-95a0-4c3a-8f13-2806c279bb3c" providerId="ADAL" clId="{5F44FCE6-E2B0-4A98-AF37-74D04AC511B6}" dt="2024-09-12T14:35:17.440" v="2620" actId="14100"/>
          <ac:picMkLst>
            <pc:docMk/>
            <pc:sldMk cId="2457662276" sldId="441"/>
            <ac:picMk id="2" creationId="{A2D2FDF6-A4AC-94AA-DA26-F3C6B0AE7DE1}"/>
          </ac:picMkLst>
        </pc:picChg>
      </pc:sldChg>
      <pc:sldChg chg="new">
        <pc:chgData name="Tayssa Tieni Vieira de Souza" userId="8f2b5651-95a0-4c3a-8f13-2806c279bb3c" providerId="ADAL" clId="{5F44FCE6-E2B0-4A98-AF37-74D04AC511B6}" dt="2024-09-12T13:12:03.503" v="2181" actId="680"/>
        <pc:sldMkLst>
          <pc:docMk/>
          <pc:sldMk cId="3564585680" sldId="442"/>
        </pc:sldMkLst>
      </pc:sldChg>
      <pc:sldChg chg="addSp modSp new mod">
        <pc:chgData name="Tayssa Tieni Vieira de Souza" userId="8f2b5651-95a0-4c3a-8f13-2806c279bb3c" providerId="ADAL" clId="{5F44FCE6-E2B0-4A98-AF37-74D04AC511B6}" dt="2024-09-12T14:22:36.458" v="2414" actId="1076"/>
        <pc:sldMkLst>
          <pc:docMk/>
          <pc:sldMk cId="362625736" sldId="443"/>
        </pc:sldMkLst>
        <pc:spChg chg="add mod">
          <ac:chgData name="Tayssa Tieni Vieira de Souza" userId="8f2b5651-95a0-4c3a-8f13-2806c279bb3c" providerId="ADAL" clId="{5F44FCE6-E2B0-4A98-AF37-74D04AC511B6}" dt="2024-09-12T14:21:16.324" v="2387" actId="1076"/>
          <ac:spMkLst>
            <pc:docMk/>
            <pc:sldMk cId="362625736" sldId="443"/>
            <ac:spMk id="3" creationId="{BB8EA6DD-3E6D-9FFF-8022-47F5B36B41ED}"/>
          </ac:spMkLst>
        </pc:spChg>
        <pc:spChg chg="add mod">
          <ac:chgData name="Tayssa Tieni Vieira de Souza" userId="8f2b5651-95a0-4c3a-8f13-2806c279bb3c" providerId="ADAL" clId="{5F44FCE6-E2B0-4A98-AF37-74D04AC511B6}" dt="2024-09-12T14:21:36.562" v="2392" actId="1076"/>
          <ac:spMkLst>
            <pc:docMk/>
            <pc:sldMk cId="362625736" sldId="443"/>
            <ac:spMk id="7" creationId="{9FB06E8E-2C3D-D385-FC5D-4618E5A42501}"/>
          </ac:spMkLst>
        </pc:spChg>
        <pc:spChg chg="add mod">
          <ac:chgData name="Tayssa Tieni Vieira de Souza" userId="8f2b5651-95a0-4c3a-8f13-2806c279bb3c" providerId="ADAL" clId="{5F44FCE6-E2B0-4A98-AF37-74D04AC511B6}" dt="2024-09-12T14:22:00.341" v="2401" actId="1076"/>
          <ac:spMkLst>
            <pc:docMk/>
            <pc:sldMk cId="362625736" sldId="443"/>
            <ac:spMk id="10" creationId="{08C1F5C5-436C-9784-6478-BFAF4DF04258}"/>
          </ac:spMkLst>
        </pc:spChg>
        <pc:spChg chg="add mod">
          <ac:chgData name="Tayssa Tieni Vieira de Souza" userId="8f2b5651-95a0-4c3a-8f13-2806c279bb3c" providerId="ADAL" clId="{5F44FCE6-E2B0-4A98-AF37-74D04AC511B6}" dt="2024-09-12T14:22:12.737" v="2405" actId="1076"/>
          <ac:spMkLst>
            <pc:docMk/>
            <pc:sldMk cId="362625736" sldId="443"/>
            <ac:spMk id="12" creationId="{AE7B9095-EBE3-B6CA-AE07-B3CED1BE570E}"/>
          </ac:spMkLst>
        </pc:spChg>
        <pc:spChg chg="add mod">
          <ac:chgData name="Tayssa Tieni Vieira de Souza" userId="8f2b5651-95a0-4c3a-8f13-2806c279bb3c" providerId="ADAL" clId="{5F44FCE6-E2B0-4A98-AF37-74D04AC511B6}" dt="2024-09-12T14:22:36.458" v="2414" actId="1076"/>
          <ac:spMkLst>
            <pc:docMk/>
            <pc:sldMk cId="362625736" sldId="443"/>
            <ac:spMk id="16" creationId="{AE9B2F18-E9C5-51DF-74A4-17604FE80DFB}"/>
          </ac:spMkLst>
        </pc:spChg>
        <pc:picChg chg="add mod">
          <ac:chgData name="Tayssa Tieni Vieira de Souza" userId="8f2b5651-95a0-4c3a-8f13-2806c279bb3c" providerId="ADAL" clId="{5F44FCE6-E2B0-4A98-AF37-74D04AC511B6}" dt="2024-09-12T14:21:58.562" v="2400" actId="1076"/>
          <ac:picMkLst>
            <pc:docMk/>
            <pc:sldMk cId="362625736" sldId="443"/>
            <ac:picMk id="5" creationId="{2F535E28-7BE5-DB36-2C2B-81D91E0B67AE}"/>
          </ac:picMkLst>
        </pc:picChg>
        <pc:picChg chg="add mod">
          <ac:chgData name="Tayssa Tieni Vieira de Souza" userId="8f2b5651-95a0-4c3a-8f13-2806c279bb3c" providerId="ADAL" clId="{5F44FCE6-E2B0-4A98-AF37-74D04AC511B6}" dt="2024-09-12T14:21:42.737" v="2395" actId="14100"/>
          <ac:picMkLst>
            <pc:docMk/>
            <pc:sldMk cId="362625736" sldId="443"/>
            <ac:picMk id="8" creationId="{1CC61DB3-B951-6C56-E12C-354793F636A8}"/>
          </ac:picMkLst>
        </pc:picChg>
        <pc:cxnChg chg="add mod">
          <ac:chgData name="Tayssa Tieni Vieira de Souza" userId="8f2b5651-95a0-4c3a-8f13-2806c279bb3c" providerId="ADAL" clId="{5F44FCE6-E2B0-4A98-AF37-74D04AC511B6}" dt="2024-09-12T14:22:23.828" v="2409" actId="1582"/>
          <ac:cxnSpMkLst>
            <pc:docMk/>
            <pc:sldMk cId="362625736" sldId="443"/>
            <ac:cxnSpMk id="14" creationId="{10BE6754-F341-B90C-EDD9-0043F1362895}"/>
          </ac:cxnSpMkLst>
        </pc:cxnChg>
      </pc:sldChg>
      <pc:sldChg chg="addSp modSp new mod">
        <pc:chgData name="Tayssa Tieni Vieira de Souza" userId="8f2b5651-95a0-4c3a-8f13-2806c279bb3c" providerId="ADAL" clId="{5F44FCE6-E2B0-4A98-AF37-74D04AC511B6}" dt="2024-09-12T14:23:18.618" v="2426" actId="14100"/>
        <pc:sldMkLst>
          <pc:docMk/>
          <pc:sldMk cId="2750789762" sldId="444"/>
        </pc:sldMkLst>
        <pc:spChg chg="add mod">
          <ac:chgData name="Tayssa Tieni Vieira de Souza" userId="8f2b5651-95a0-4c3a-8f13-2806c279bb3c" providerId="ADAL" clId="{5F44FCE6-E2B0-4A98-AF37-74D04AC511B6}" dt="2024-09-12T14:23:03.902" v="2421" actId="21"/>
          <ac:spMkLst>
            <pc:docMk/>
            <pc:sldMk cId="2750789762" sldId="444"/>
            <ac:spMk id="4" creationId="{7F887DFF-DAC4-8D7F-FF9B-225F4AAB7101}"/>
          </ac:spMkLst>
        </pc:spChg>
        <pc:spChg chg="add mod">
          <ac:chgData name="Tayssa Tieni Vieira de Souza" userId="8f2b5651-95a0-4c3a-8f13-2806c279bb3c" providerId="ADAL" clId="{5F44FCE6-E2B0-4A98-AF37-74D04AC511B6}" dt="2024-09-12T14:23:09.281" v="2423" actId="1076"/>
          <ac:spMkLst>
            <pc:docMk/>
            <pc:sldMk cId="2750789762" sldId="444"/>
            <ac:spMk id="6" creationId="{8F7C22EB-25B6-AC10-79E9-1B4D9E756694}"/>
          </ac:spMkLst>
        </pc:spChg>
        <pc:spChg chg="add mod">
          <ac:chgData name="Tayssa Tieni Vieira de Souza" userId="8f2b5651-95a0-4c3a-8f13-2806c279bb3c" providerId="ADAL" clId="{5F44FCE6-E2B0-4A98-AF37-74D04AC511B6}" dt="2024-09-12T14:23:18.618" v="2426" actId="14100"/>
          <ac:spMkLst>
            <pc:docMk/>
            <pc:sldMk cId="2750789762" sldId="444"/>
            <ac:spMk id="8" creationId="{658C3275-E13C-D77A-6BD4-551946AC1977}"/>
          </ac:spMkLst>
        </pc:spChg>
        <pc:picChg chg="add mod">
          <ac:chgData name="Tayssa Tieni Vieira de Souza" userId="8f2b5651-95a0-4c3a-8f13-2806c279bb3c" providerId="ADAL" clId="{5F44FCE6-E2B0-4A98-AF37-74D04AC511B6}" dt="2024-09-12T14:22:51.321" v="2418" actId="1076"/>
          <ac:picMkLst>
            <pc:docMk/>
            <pc:sldMk cId="2750789762" sldId="444"/>
            <ac:picMk id="2" creationId="{E044CFA9-B344-E5CB-5DE4-D08F919B8D0D}"/>
          </ac:picMkLst>
        </pc:picChg>
      </pc:sldChg>
      <pc:sldChg chg="addSp modSp new mod">
        <pc:chgData name="Tayssa Tieni Vieira de Souza" userId="8f2b5651-95a0-4c3a-8f13-2806c279bb3c" providerId="ADAL" clId="{5F44FCE6-E2B0-4A98-AF37-74D04AC511B6}" dt="2024-09-12T14:24:35.617" v="2456" actId="1076"/>
        <pc:sldMkLst>
          <pc:docMk/>
          <pc:sldMk cId="973465815" sldId="445"/>
        </pc:sldMkLst>
        <pc:spChg chg="add mod">
          <ac:chgData name="Tayssa Tieni Vieira de Souza" userId="8f2b5651-95a0-4c3a-8f13-2806c279bb3c" providerId="ADAL" clId="{5F44FCE6-E2B0-4A98-AF37-74D04AC511B6}" dt="2024-09-12T14:23:58.905" v="2442" actId="1076"/>
          <ac:spMkLst>
            <pc:docMk/>
            <pc:sldMk cId="973465815" sldId="445"/>
            <ac:spMk id="6" creationId="{A4CAC998-2CB8-6137-B6AE-501322A4E627}"/>
          </ac:spMkLst>
        </pc:spChg>
        <pc:spChg chg="add mod">
          <ac:chgData name="Tayssa Tieni Vieira de Souza" userId="8f2b5651-95a0-4c3a-8f13-2806c279bb3c" providerId="ADAL" clId="{5F44FCE6-E2B0-4A98-AF37-74D04AC511B6}" dt="2024-09-12T14:24:35.617" v="2456" actId="1076"/>
          <ac:spMkLst>
            <pc:docMk/>
            <pc:sldMk cId="973465815" sldId="445"/>
            <ac:spMk id="9" creationId="{DC623ABD-F291-655B-A852-B83427DFD48B}"/>
          </ac:spMkLst>
        </pc:spChg>
        <pc:picChg chg="add mod">
          <ac:chgData name="Tayssa Tieni Vieira de Souza" userId="8f2b5651-95a0-4c3a-8f13-2806c279bb3c" providerId="ADAL" clId="{5F44FCE6-E2B0-4A98-AF37-74D04AC511B6}" dt="2024-09-12T14:23:26.766" v="2429" actId="1076"/>
          <ac:picMkLst>
            <pc:docMk/>
            <pc:sldMk cId="973465815" sldId="445"/>
            <ac:picMk id="2" creationId="{09880133-F27C-EE37-FDB8-A1DCA5851EBB}"/>
          </ac:picMkLst>
        </pc:picChg>
        <pc:picChg chg="add mod">
          <ac:chgData name="Tayssa Tieni Vieira de Souza" userId="8f2b5651-95a0-4c3a-8f13-2806c279bb3c" providerId="ADAL" clId="{5F44FCE6-E2B0-4A98-AF37-74D04AC511B6}" dt="2024-09-12T14:23:35.359" v="2433" actId="1076"/>
          <ac:picMkLst>
            <pc:docMk/>
            <pc:sldMk cId="973465815" sldId="445"/>
            <ac:picMk id="3" creationId="{6AE19A62-DA74-9645-7D5A-8388AD6F7B6D}"/>
          </ac:picMkLst>
        </pc:picChg>
        <pc:picChg chg="add mod">
          <ac:chgData name="Tayssa Tieni Vieira de Souza" userId="8f2b5651-95a0-4c3a-8f13-2806c279bb3c" providerId="ADAL" clId="{5F44FCE6-E2B0-4A98-AF37-74D04AC511B6}" dt="2024-09-12T14:23:43.862" v="2436" actId="14100"/>
          <ac:picMkLst>
            <pc:docMk/>
            <pc:sldMk cId="973465815" sldId="445"/>
            <ac:picMk id="4" creationId="{B491938A-3B5C-DB9F-0BFC-04C1A133D7F8}"/>
          </ac:picMkLst>
        </pc:picChg>
        <pc:picChg chg="add mod">
          <ac:chgData name="Tayssa Tieni Vieira de Souza" userId="8f2b5651-95a0-4c3a-8f13-2806c279bb3c" providerId="ADAL" clId="{5F44FCE6-E2B0-4A98-AF37-74D04AC511B6}" dt="2024-09-12T14:24:11.720" v="2447" actId="1076"/>
          <ac:picMkLst>
            <pc:docMk/>
            <pc:sldMk cId="973465815" sldId="445"/>
            <ac:picMk id="7" creationId="{A91FCED9-1BEA-5851-8A1F-1FE526C2D4C9}"/>
          </ac:picMkLst>
        </pc:picChg>
      </pc:sldChg>
      <pc:sldChg chg="addSp modSp new mod">
        <pc:chgData name="Tayssa Tieni Vieira de Souza" userId="8f2b5651-95a0-4c3a-8f13-2806c279bb3c" providerId="ADAL" clId="{5F44FCE6-E2B0-4A98-AF37-74D04AC511B6}" dt="2024-09-12T14:25:57.425" v="2475" actId="1076"/>
        <pc:sldMkLst>
          <pc:docMk/>
          <pc:sldMk cId="4201991979" sldId="446"/>
        </pc:sldMkLst>
        <pc:spChg chg="add mod">
          <ac:chgData name="Tayssa Tieni Vieira de Souza" userId="8f2b5651-95a0-4c3a-8f13-2806c279bb3c" providerId="ADAL" clId="{5F44FCE6-E2B0-4A98-AF37-74D04AC511B6}" dt="2024-09-12T14:25:13.321" v="2467" actId="123"/>
          <ac:spMkLst>
            <pc:docMk/>
            <pc:sldMk cId="4201991979" sldId="446"/>
            <ac:spMk id="3" creationId="{4C51C919-4A9B-4DF5-C557-CA3DFF3D2176}"/>
          </ac:spMkLst>
        </pc:spChg>
        <pc:spChg chg="add mod">
          <ac:chgData name="Tayssa Tieni Vieira de Souza" userId="8f2b5651-95a0-4c3a-8f13-2806c279bb3c" providerId="ADAL" clId="{5F44FCE6-E2B0-4A98-AF37-74D04AC511B6}" dt="2024-09-12T14:25:48.025" v="2473" actId="1076"/>
          <ac:spMkLst>
            <pc:docMk/>
            <pc:sldMk cId="4201991979" sldId="446"/>
            <ac:spMk id="6" creationId="{0BAE1566-8405-B727-5BCB-A1A0D4614CE2}"/>
          </ac:spMkLst>
        </pc:spChg>
        <pc:spChg chg="add mod">
          <ac:chgData name="Tayssa Tieni Vieira de Souza" userId="8f2b5651-95a0-4c3a-8f13-2806c279bb3c" providerId="ADAL" clId="{5F44FCE6-E2B0-4A98-AF37-74D04AC511B6}" dt="2024-09-12T14:25:57.425" v="2475" actId="1076"/>
          <ac:spMkLst>
            <pc:docMk/>
            <pc:sldMk cId="4201991979" sldId="446"/>
            <ac:spMk id="8" creationId="{F263F579-2B93-B6D6-B26D-35A0F23A0C1E}"/>
          </ac:spMkLst>
        </pc:spChg>
        <pc:picChg chg="add mod">
          <ac:chgData name="Tayssa Tieni Vieira de Souza" userId="8f2b5651-95a0-4c3a-8f13-2806c279bb3c" providerId="ADAL" clId="{5F44FCE6-E2B0-4A98-AF37-74D04AC511B6}" dt="2024-09-12T14:25:22.163" v="2471" actId="1076"/>
          <ac:picMkLst>
            <pc:docMk/>
            <pc:sldMk cId="4201991979" sldId="446"/>
            <ac:picMk id="4" creationId="{E1667899-BFB7-21CB-043D-601E69FC5CCB}"/>
          </ac:picMkLst>
        </pc:picChg>
      </pc:sldChg>
      <pc:sldChg chg="addSp modSp new mod">
        <pc:chgData name="Tayssa Tieni Vieira de Souza" userId="8f2b5651-95a0-4c3a-8f13-2806c279bb3c" providerId="ADAL" clId="{5F44FCE6-E2B0-4A98-AF37-74D04AC511B6}" dt="2024-09-12T14:26:30.453" v="2488" actId="14100"/>
        <pc:sldMkLst>
          <pc:docMk/>
          <pc:sldMk cId="3548078175" sldId="447"/>
        </pc:sldMkLst>
        <pc:spChg chg="add mod">
          <ac:chgData name="Tayssa Tieni Vieira de Souza" userId="8f2b5651-95a0-4c3a-8f13-2806c279bb3c" providerId="ADAL" clId="{5F44FCE6-E2B0-4A98-AF37-74D04AC511B6}" dt="2024-09-12T14:26:16.114" v="2482" actId="14100"/>
          <ac:spMkLst>
            <pc:docMk/>
            <pc:sldMk cId="3548078175" sldId="447"/>
            <ac:spMk id="4" creationId="{2718C00E-B5B9-6DE1-C8B7-B47A7A3F76CC}"/>
          </ac:spMkLst>
        </pc:spChg>
        <pc:spChg chg="add mod">
          <ac:chgData name="Tayssa Tieni Vieira de Souza" userId="8f2b5651-95a0-4c3a-8f13-2806c279bb3c" providerId="ADAL" clId="{5F44FCE6-E2B0-4A98-AF37-74D04AC511B6}" dt="2024-09-12T14:26:30.453" v="2488" actId="14100"/>
          <ac:spMkLst>
            <pc:docMk/>
            <pc:sldMk cId="3548078175" sldId="447"/>
            <ac:spMk id="7" creationId="{2217F55E-0968-2329-D272-5ADA339F4C55}"/>
          </ac:spMkLst>
        </pc:spChg>
        <pc:picChg chg="add mod">
          <ac:chgData name="Tayssa Tieni Vieira de Souza" userId="8f2b5651-95a0-4c3a-8f13-2806c279bb3c" providerId="ADAL" clId="{5F44FCE6-E2B0-4A98-AF37-74D04AC511B6}" dt="2024-09-12T14:26:09.318" v="2479" actId="1076"/>
          <ac:picMkLst>
            <pc:docMk/>
            <pc:sldMk cId="3548078175" sldId="447"/>
            <ac:picMk id="2" creationId="{D122B4FE-6BA4-2BF1-10B1-39C9A5A00A4E}"/>
          </ac:picMkLst>
        </pc:picChg>
        <pc:picChg chg="add mod">
          <ac:chgData name="Tayssa Tieni Vieira de Souza" userId="8f2b5651-95a0-4c3a-8f13-2806c279bb3c" providerId="ADAL" clId="{5F44FCE6-E2B0-4A98-AF37-74D04AC511B6}" dt="2024-09-12T14:26:21.653" v="2485" actId="1076"/>
          <ac:picMkLst>
            <pc:docMk/>
            <pc:sldMk cId="3548078175" sldId="447"/>
            <ac:picMk id="5" creationId="{CC64816F-C5EE-BA1F-BD2F-81AB964B2492}"/>
          </ac:picMkLst>
        </pc:picChg>
      </pc:sldChg>
      <pc:sldChg chg="addSp modSp new mod">
        <pc:chgData name="Tayssa Tieni Vieira de Souza" userId="8f2b5651-95a0-4c3a-8f13-2806c279bb3c" providerId="ADAL" clId="{5F44FCE6-E2B0-4A98-AF37-74D04AC511B6}" dt="2024-09-12T14:38:10.725" v="2662" actId="1076"/>
        <pc:sldMkLst>
          <pc:docMk/>
          <pc:sldMk cId="2475753506" sldId="448"/>
        </pc:sldMkLst>
        <pc:spChg chg="add mod">
          <ac:chgData name="Tayssa Tieni Vieira de Souza" userId="8f2b5651-95a0-4c3a-8f13-2806c279bb3c" providerId="ADAL" clId="{5F44FCE6-E2B0-4A98-AF37-74D04AC511B6}" dt="2024-09-12T14:37:22.126" v="2642" actId="14100"/>
          <ac:spMkLst>
            <pc:docMk/>
            <pc:sldMk cId="2475753506" sldId="448"/>
            <ac:spMk id="3" creationId="{88BB497E-C966-E1A6-FBB4-BFCEFC399185}"/>
          </ac:spMkLst>
        </pc:spChg>
        <pc:spChg chg="add mod">
          <ac:chgData name="Tayssa Tieni Vieira de Souza" userId="8f2b5651-95a0-4c3a-8f13-2806c279bb3c" providerId="ADAL" clId="{5F44FCE6-E2B0-4A98-AF37-74D04AC511B6}" dt="2024-09-12T14:37:41.437" v="2651" actId="14100"/>
          <ac:spMkLst>
            <pc:docMk/>
            <pc:sldMk cId="2475753506" sldId="448"/>
            <ac:spMk id="6" creationId="{E0BED5E8-4D47-7311-CA9D-21AEA618B1D7}"/>
          </ac:spMkLst>
        </pc:spChg>
        <pc:spChg chg="add mod">
          <ac:chgData name="Tayssa Tieni Vieira de Souza" userId="8f2b5651-95a0-4c3a-8f13-2806c279bb3c" providerId="ADAL" clId="{5F44FCE6-E2B0-4A98-AF37-74D04AC511B6}" dt="2024-09-12T14:38:09.758" v="2661" actId="1076"/>
          <ac:spMkLst>
            <pc:docMk/>
            <pc:sldMk cId="2475753506" sldId="448"/>
            <ac:spMk id="8" creationId="{45E264B4-3E5C-A1BF-4553-E5A274F14249}"/>
          </ac:spMkLst>
        </pc:spChg>
        <pc:picChg chg="add mod">
          <ac:chgData name="Tayssa Tieni Vieira de Souza" userId="8f2b5651-95a0-4c3a-8f13-2806c279bb3c" providerId="ADAL" clId="{5F44FCE6-E2B0-4A98-AF37-74D04AC511B6}" dt="2024-09-12T14:38:10.725" v="2662" actId="1076"/>
          <ac:picMkLst>
            <pc:docMk/>
            <pc:sldMk cId="2475753506" sldId="448"/>
            <ac:picMk id="4" creationId="{8D0DFC2D-2161-6914-61C4-B5B88A97BA22}"/>
          </ac:picMkLst>
        </pc:picChg>
      </pc:sldChg>
      <pc:sldChg chg="addSp modSp new mod">
        <pc:chgData name="Tayssa Tieni Vieira de Souza" userId="8f2b5651-95a0-4c3a-8f13-2806c279bb3c" providerId="ADAL" clId="{5F44FCE6-E2B0-4A98-AF37-74D04AC511B6}" dt="2024-09-12T14:38:44.137" v="2674" actId="1076"/>
        <pc:sldMkLst>
          <pc:docMk/>
          <pc:sldMk cId="3942145457" sldId="449"/>
        </pc:sldMkLst>
        <pc:spChg chg="add mod">
          <ac:chgData name="Tayssa Tieni Vieira de Souza" userId="8f2b5651-95a0-4c3a-8f13-2806c279bb3c" providerId="ADAL" clId="{5F44FCE6-E2B0-4A98-AF37-74D04AC511B6}" dt="2024-09-12T14:38:23" v="2666" actId="1076"/>
          <ac:spMkLst>
            <pc:docMk/>
            <pc:sldMk cId="3942145457" sldId="449"/>
            <ac:spMk id="3" creationId="{B9E64F06-982E-CCC2-F799-22D20AA4CB24}"/>
          </ac:spMkLst>
        </pc:spChg>
        <pc:spChg chg="add mod">
          <ac:chgData name="Tayssa Tieni Vieira de Souza" userId="8f2b5651-95a0-4c3a-8f13-2806c279bb3c" providerId="ADAL" clId="{5F44FCE6-E2B0-4A98-AF37-74D04AC511B6}" dt="2024-09-12T14:38:35.963" v="2669" actId="14100"/>
          <ac:spMkLst>
            <pc:docMk/>
            <pc:sldMk cId="3942145457" sldId="449"/>
            <ac:spMk id="5" creationId="{7A021027-A873-1D70-36EB-38019B59AB18}"/>
          </ac:spMkLst>
        </pc:spChg>
        <pc:picChg chg="add mod">
          <ac:chgData name="Tayssa Tieni Vieira de Souza" userId="8f2b5651-95a0-4c3a-8f13-2806c279bb3c" providerId="ADAL" clId="{5F44FCE6-E2B0-4A98-AF37-74D04AC511B6}" dt="2024-09-12T14:38:44.137" v="2674" actId="1076"/>
          <ac:picMkLst>
            <pc:docMk/>
            <pc:sldMk cId="3942145457" sldId="449"/>
            <ac:picMk id="6" creationId="{EE231FF7-6B9B-5478-058D-D0765BE88FCC}"/>
          </ac:picMkLst>
        </pc:picChg>
      </pc:sldChg>
      <pc:sldChg chg="addSp modSp new mod">
        <pc:chgData name="Tayssa Tieni Vieira de Souza" userId="8f2b5651-95a0-4c3a-8f13-2806c279bb3c" providerId="ADAL" clId="{5F44FCE6-E2B0-4A98-AF37-74D04AC511B6}" dt="2024-09-12T14:40:42.783" v="2701" actId="1076"/>
        <pc:sldMkLst>
          <pc:docMk/>
          <pc:sldMk cId="2813653507" sldId="450"/>
        </pc:sldMkLst>
        <pc:spChg chg="add mod">
          <ac:chgData name="Tayssa Tieni Vieira de Souza" userId="8f2b5651-95a0-4c3a-8f13-2806c279bb3c" providerId="ADAL" clId="{5F44FCE6-E2B0-4A98-AF37-74D04AC511B6}" dt="2024-09-12T14:39:37.407" v="2680" actId="14100"/>
          <ac:spMkLst>
            <pc:docMk/>
            <pc:sldMk cId="2813653507" sldId="450"/>
            <ac:spMk id="3" creationId="{A614DB8E-179D-3D8A-3EAF-21136E7E4A0A}"/>
          </ac:spMkLst>
        </pc:spChg>
        <pc:spChg chg="add mod">
          <ac:chgData name="Tayssa Tieni Vieira de Souza" userId="8f2b5651-95a0-4c3a-8f13-2806c279bb3c" providerId="ADAL" clId="{5F44FCE6-E2B0-4A98-AF37-74D04AC511B6}" dt="2024-09-12T14:40:00.228" v="2691" actId="1076"/>
          <ac:spMkLst>
            <pc:docMk/>
            <pc:sldMk cId="2813653507" sldId="450"/>
            <ac:spMk id="6" creationId="{4C3A0C7A-A42F-B2C2-4516-9CCAFD22BD8A}"/>
          </ac:spMkLst>
        </pc:spChg>
        <pc:spChg chg="add mod">
          <ac:chgData name="Tayssa Tieni Vieira de Souza" userId="8f2b5651-95a0-4c3a-8f13-2806c279bb3c" providerId="ADAL" clId="{5F44FCE6-E2B0-4A98-AF37-74D04AC511B6}" dt="2024-09-12T14:40:17.216" v="2696" actId="1076"/>
          <ac:spMkLst>
            <pc:docMk/>
            <pc:sldMk cId="2813653507" sldId="450"/>
            <ac:spMk id="8" creationId="{8946B89D-7D11-FE23-77C7-C063A5F6DFD0}"/>
          </ac:spMkLst>
        </pc:spChg>
        <pc:spChg chg="add mod">
          <ac:chgData name="Tayssa Tieni Vieira de Souza" userId="8f2b5651-95a0-4c3a-8f13-2806c279bb3c" providerId="ADAL" clId="{5F44FCE6-E2B0-4A98-AF37-74D04AC511B6}" dt="2024-09-12T14:40:42.783" v="2701" actId="1076"/>
          <ac:spMkLst>
            <pc:docMk/>
            <pc:sldMk cId="2813653507" sldId="450"/>
            <ac:spMk id="14" creationId="{06B6AE0B-FDE7-0618-74CC-D9B36B63719E}"/>
          </ac:spMkLst>
        </pc:spChg>
        <pc:picChg chg="add mod">
          <ac:chgData name="Tayssa Tieni Vieira de Souza" userId="8f2b5651-95a0-4c3a-8f13-2806c279bb3c" providerId="ADAL" clId="{5F44FCE6-E2B0-4A98-AF37-74D04AC511B6}" dt="2024-09-12T14:39:50.006" v="2685" actId="1076"/>
          <ac:picMkLst>
            <pc:docMk/>
            <pc:sldMk cId="2813653507" sldId="450"/>
            <ac:picMk id="4" creationId="{156C8978-63F9-229A-E072-BCAE95553C6F}"/>
          </ac:picMkLst>
        </pc:picChg>
        <pc:picChg chg="add mod">
          <ac:chgData name="Tayssa Tieni Vieira de Souza" userId="8f2b5651-95a0-4c3a-8f13-2806c279bb3c" providerId="ADAL" clId="{5F44FCE6-E2B0-4A98-AF37-74D04AC511B6}" dt="2024-09-12T14:40:33.860" v="2699" actId="1076"/>
          <ac:picMkLst>
            <pc:docMk/>
            <pc:sldMk cId="2813653507" sldId="450"/>
            <ac:picMk id="12" creationId="{2EDDF407-F6EF-9197-9F0A-43F46ED837A0}"/>
          </ac:picMkLst>
        </pc:picChg>
        <pc:cxnChg chg="add mod">
          <ac:chgData name="Tayssa Tieni Vieira de Souza" userId="8f2b5651-95a0-4c3a-8f13-2806c279bb3c" providerId="ADAL" clId="{5F44FCE6-E2B0-4A98-AF37-74D04AC511B6}" dt="2024-09-12T14:40:14.865" v="2695" actId="13822"/>
          <ac:cxnSpMkLst>
            <pc:docMk/>
            <pc:sldMk cId="2813653507" sldId="450"/>
            <ac:cxnSpMk id="10" creationId="{91260ED4-D216-E411-2317-2B84AA5D3DBA}"/>
          </ac:cxnSpMkLst>
        </pc:cxnChg>
      </pc:sldChg>
      <pc:sldChg chg="addSp delSp modSp new mod">
        <pc:chgData name="Tayssa Tieni Vieira de Souza" userId="8f2b5651-95a0-4c3a-8f13-2806c279bb3c" providerId="ADAL" clId="{5F44FCE6-E2B0-4A98-AF37-74D04AC511B6}" dt="2024-09-12T14:41:25.172" v="2715" actId="1076"/>
        <pc:sldMkLst>
          <pc:docMk/>
          <pc:sldMk cId="919567798" sldId="451"/>
        </pc:sldMkLst>
        <pc:spChg chg="add mod">
          <ac:chgData name="Tayssa Tieni Vieira de Souza" userId="8f2b5651-95a0-4c3a-8f13-2806c279bb3c" providerId="ADAL" clId="{5F44FCE6-E2B0-4A98-AF37-74D04AC511B6}" dt="2024-09-12T14:40:56.577" v="2704" actId="14100"/>
          <ac:spMkLst>
            <pc:docMk/>
            <pc:sldMk cId="919567798" sldId="451"/>
            <ac:spMk id="3" creationId="{C4CCF730-0CE0-7C83-F518-32916C89E8B5}"/>
          </ac:spMkLst>
        </pc:spChg>
        <pc:spChg chg="add del mod">
          <ac:chgData name="Tayssa Tieni Vieira de Souza" userId="8f2b5651-95a0-4c3a-8f13-2806c279bb3c" providerId="ADAL" clId="{5F44FCE6-E2B0-4A98-AF37-74D04AC511B6}" dt="2024-09-12T14:41:22.053" v="2711" actId="478"/>
          <ac:spMkLst>
            <pc:docMk/>
            <pc:sldMk cId="919567798" sldId="451"/>
            <ac:spMk id="6" creationId="{E0612208-874E-5ACF-4B02-2DC7551278E9}"/>
          </ac:spMkLst>
        </pc:spChg>
        <pc:picChg chg="add mod">
          <ac:chgData name="Tayssa Tieni Vieira de Souza" userId="8f2b5651-95a0-4c3a-8f13-2806c279bb3c" providerId="ADAL" clId="{5F44FCE6-E2B0-4A98-AF37-74D04AC511B6}" dt="2024-09-12T14:41:25.172" v="2715" actId="1076"/>
          <ac:picMkLst>
            <pc:docMk/>
            <pc:sldMk cId="919567798" sldId="451"/>
            <ac:picMk id="4" creationId="{803F5800-81C3-C46F-83E9-09AEFE49A96F}"/>
          </ac:picMkLst>
        </pc:picChg>
      </pc:sldChg>
      <pc:sldChg chg="addSp modSp new mod">
        <pc:chgData name="Tayssa Tieni Vieira de Souza" userId="8f2b5651-95a0-4c3a-8f13-2806c279bb3c" providerId="ADAL" clId="{5F44FCE6-E2B0-4A98-AF37-74D04AC511B6}" dt="2024-09-12T14:42:19.431" v="2730" actId="179"/>
        <pc:sldMkLst>
          <pc:docMk/>
          <pc:sldMk cId="3392217885" sldId="452"/>
        </pc:sldMkLst>
        <pc:spChg chg="add mod">
          <ac:chgData name="Tayssa Tieni Vieira de Souza" userId="8f2b5651-95a0-4c3a-8f13-2806c279bb3c" providerId="ADAL" clId="{5F44FCE6-E2B0-4A98-AF37-74D04AC511B6}" dt="2024-09-12T14:42:19.431" v="2730" actId="179"/>
          <ac:spMkLst>
            <pc:docMk/>
            <pc:sldMk cId="3392217885" sldId="452"/>
            <ac:spMk id="4" creationId="{4CEB5B5E-AFB0-AB85-EA72-9E6F4EF7360C}"/>
          </ac:spMkLst>
        </pc:spChg>
        <pc:picChg chg="add mod">
          <ac:chgData name="Tayssa Tieni Vieira de Souza" userId="8f2b5651-95a0-4c3a-8f13-2806c279bb3c" providerId="ADAL" clId="{5F44FCE6-E2B0-4A98-AF37-74D04AC511B6}" dt="2024-09-12T14:41:58.037" v="2724" actId="14100"/>
          <ac:picMkLst>
            <pc:docMk/>
            <pc:sldMk cId="3392217885" sldId="452"/>
            <ac:picMk id="2" creationId="{7739570E-EEDC-3ABD-D370-FBBDA3D70473}"/>
          </ac:picMkLst>
        </pc:picChg>
      </pc:sldChg>
      <pc:sldChg chg="addSp modSp new mod">
        <pc:chgData name="Tayssa Tieni Vieira de Souza" userId="8f2b5651-95a0-4c3a-8f13-2806c279bb3c" providerId="ADAL" clId="{5F44FCE6-E2B0-4A98-AF37-74D04AC511B6}" dt="2024-09-12T14:50:15.357" v="2816" actId="1076"/>
        <pc:sldMkLst>
          <pc:docMk/>
          <pc:sldMk cId="1130297133" sldId="453"/>
        </pc:sldMkLst>
        <pc:spChg chg="add mod">
          <ac:chgData name="Tayssa Tieni Vieira de Souza" userId="8f2b5651-95a0-4c3a-8f13-2806c279bb3c" providerId="ADAL" clId="{5F44FCE6-E2B0-4A98-AF37-74D04AC511B6}" dt="2024-09-12T14:50:10.405" v="2814" actId="1076"/>
          <ac:spMkLst>
            <pc:docMk/>
            <pc:sldMk cId="1130297133" sldId="453"/>
            <ac:spMk id="3" creationId="{9F796CB7-424A-DB0F-8FEB-36F3E5B91848}"/>
          </ac:spMkLst>
        </pc:spChg>
        <pc:spChg chg="add mod">
          <ac:chgData name="Tayssa Tieni Vieira de Souza" userId="8f2b5651-95a0-4c3a-8f13-2806c279bb3c" providerId="ADAL" clId="{5F44FCE6-E2B0-4A98-AF37-74D04AC511B6}" dt="2024-09-12T14:50:12.806" v="2815" actId="1076"/>
          <ac:spMkLst>
            <pc:docMk/>
            <pc:sldMk cId="1130297133" sldId="453"/>
            <ac:spMk id="5" creationId="{477ECFA0-87E5-2B7A-B034-3A21854A5D4D}"/>
          </ac:spMkLst>
        </pc:spChg>
        <pc:spChg chg="add mod">
          <ac:chgData name="Tayssa Tieni Vieira de Souza" userId="8f2b5651-95a0-4c3a-8f13-2806c279bb3c" providerId="ADAL" clId="{5F44FCE6-E2B0-4A98-AF37-74D04AC511B6}" dt="2024-09-12T14:49:53.011" v="2806" actId="1076"/>
          <ac:spMkLst>
            <pc:docMk/>
            <pc:sldMk cId="1130297133" sldId="453"/>
            <ac:spMk id="7" creationId="{2DFA04E0-DE13-5B96-9413-832B654868B7}"/>
          </ac:spMkLst>
        </pc:spChg>
        <pc:spChg chg="add mod">
          <ac:chgData name="Tayssa Tieni Vieira de Souza" userId="8f2b5651-95a0-4c3a-8f13-2806c279bb3c" providerId="ADAL" clId="{5F44FCE6-E2B0-4A98-AF37-74D04AC511B6}" dt="2024-09-12T14:50:15.357" v="2816" actId="1076"/>
          <ac:spMkLst>
            <pc:docMk/>
            <pc:sldMk cId="1130297133" sldId="453"/>
            <ac:spMk id="9" creationId="{F3FEDCC3-7526-ABF4-601A-F18431D2A5FF}"/>
          </ac:spMkLst>
        </pc:spChg>
        <pc:picChg chg="add mod">
          <ac:chgData name="Tayssa Tieni Vieira de Souza" userId="8f2b5651-95a0-4c3a-8f13-2806c279bb3c" providerId="ADAL" clId="{5F44FCE6-E2B0-4A98-AF37-74D04AC511B6}" dt="2024-09-12T14:49:57.531" v="2809" actId="1076"/>
          <ac:picMkLst>
            <pc:docMk/>
            <pc:sldMk cId="1130297133" sldId="453"/>
            <ac:picMk id="10" creationId="{B5206DFC-88ED-B232-C258-7851BF0F2265}"/>
          </ac:picMkLst>
        </pc:picChg>
        <pc:cxnChg chg="add mod">
          <ac:chgData name="Tayssa Tieni Vieira de Souza" userId="8f2b5651-95a0-4c3a-8f13-2806c279bb3c" providerId="ADAL" clId="{5F44FCE6-E2B0-4A98-AF37-74D04AC511B6}" dt="2024-09-12T14:49:44.433" v="2804" actId="1582"/>
          <ac:cxnSpMkLst>
            <pc:docMk/>
            <pc:sldMk cId="1130297133" sldId="453"/>
            <ac:cxnSpMk id="12" creationId="{C520CEBA-E5BC-345E-64C0-E5153002541B}"/>
          </ac:cxnSpMkLst>
        </pc:cxnChg>
      </pc:sldChg>
      <pc:sldChg chg="addSp modSp new mod">
        <pc:chgData name="Tayssa Tieni Vieira de Souza" userId="8f2b5651-95a0-4c3a-8f13-2806c279bb3c" providerId="ADAL" clId="{5F44FCE6-E2B0-4A98-AF37-74D04AC511B6}" dt="2024-09-12T14:46:44.108" v="2748" actId="1076"/>
        <pc:sldMkLst>
          <pc:docMk/>
          <pc:sldMk cId="3599084304" sldId="454"/>
        </pc:sldMkLst>
        <pc:spChg chg="add mod">
          <ac:chgData name="Tayssa Tieni Vieira de Souza" userId="8f2b5651-95a0-4c3a-8f13-2806c279bb3c" providerId="ADAL" clId="{5F44FCE6-E2B0-4A98-AF37-74D04AC511B6}" dt="2024-09-12T14:46:20.717" v="2738" actId="20577"/>
          <ac:spMkLst>
            <pc:docMk/>
            <pc:sldMk cId="3599084304" sldId="454"/>
            <ac:spMk id="3" creationId="{3CCD2ED3-AFD2-9D02-5608-741819BE9D3F}"/>
          </ac:spMkLst>
        </pc:spChg>
        <pc:spChg chg="add mod">
          <ac:chgData name="Tayssa Tieni Vieira de Souza" userId="8f2b5651-95a0-4c3a-8f13-2806c279bb3c" providerId="ADAL" clId="{5F44FCE6-E2B0-4A98-AF37-74D04AC511B6}" dt="2024-09-12T14:46:44.108" v="2748" actId="1076"/>
          <ac:spMkLst>
            <pc:docMk/>
            <pc:sldMk cId="3599084304" sldId="454"/>
            <ac:spMk id="7" creationId="{A3602F46-867F-A968-8B36-1EF412DF046E}"/>
          </ac:spMkLst>
        </pc:spChg>
        <pc:picChg chg="add mod">
          <ac:chgData name="Tayssa Tieni Vieira de Souza" userId="8f2b5651-95a0-4c3a-8f13-2806c279bb3c" providerId="ADAL" clId="{5F44FCE6-E2B0-4A98-AF37-74D04AC511B6}" dt="2024-09-12T14:46:28.531" v="2742" actId="1076"/>
          <ac:picMkLst>
            <pc:docMk/>
            <pc:sldMk cId="3599084304" sldId="454"/>
            <ac:picMk id="4" creationId="{B9BFA2F3-2117-F517-5862-56B3397855DF}"/>
          </ac:picMkLst>
        </pc:picChg>
        <pc:picChg chg="add mod">
          <ac:chgData name="Tayssa Tieni Vieira de Souza" userId="8f2b5651-95a0-4c3a-8f13-2806c279bb3c" providerId="ADAL" clId="{5F44FCE6-E2B0-4A98-AF37-74D04AC511B6}" dt="2024-09-12T14:46:34.492" v="2745" actId="1076"/>
          <ac:picMkLst>
            <pc:docMk/>
            <pc:sldMk cId="3599084304" sldId="454"/>
            <ac:picMk id="5" creationId="{DC045F67-97A1-0730-B950-E8CD26E0FB0A}"/>
          </ac:picMkLst>
        </pc:picChg>
      </pc:sldChg>
      <pc:sldChg chg="addSp modSp new mod">
        <pc:chgData name="Tayssa Tieni Vieira de Souza" userId="8f2b5651-95a0-4c3a-8f13-2806c279bb3c" providerId="ADAL" clId="{5F44FCE6-E2B0-4A98-AF37-74D04AC511B6}" dt="2024-09-12T14:47:15.902" v="2755" actId="120"/>
        <pc:sldMkLst>
          <pc:docMk/>
          <pc:sldMk cId="3461419990" sldId="455"/>
        </pc:sldMkLst>
        <pc:spChg chg="add mod">
          <ac:chgData name="Tayssa Tieni Vieira de Souza" userId="8f2b5651-95a0-4c3a-8f13-2806c279bb3c" providerId="ADAL" clId="{5F44FCE6-E2B0-4A98-AF37-74D04AC511B6}" dt="2024-09-12T14:47:15.902" v="2755" actId="120"/>
          <ac:spMkLst>
            <pc:docMk/>
            <pc:sldMk cId="3461419990" sldId="455"/>
            <ac:spMk id="3" creationId="{BD43D77E-C649-CC19-DF93-74570E15CC5F}"/>
          </ac:spMkLst>
        </pc:spChg>
      </pc:sldChg>
      <pc:sldChg chg="addSp modSp new mod">
        <pc:chgData name="Tayssa Tieni Vieira de Souza" userId="8f2b5651-95a0-4c3a-8f13-2806c279bb3c" providerId="ADAL" clId="{5F44FCE6-E2B0-4A98-AF37-74D04AC511B6}" dt="2024-09-12T14:48:03.494" v="2772" actId="1076"/>
        <pc:sldMkLst>
          <pc:docMk/>
          <pc:sldMk cId="3920146187" sldId="456"/>
        </pc:sldMkLst>
        <pc:spChg chg="add mod">
          <ac:chgData name="Tayssa Tieni Vieira de Souza" userId="8f2b5651-95a0-4c3a-8f13-2806c279bb3c" providerId="ADAL" clId="{5F44FCE6-E2B0-4A98-AF37-74D04AC511B6}" dt="2024-09-12T14:47:26.292" v="2758" actId="14100"/>
          <ac:spMkLst>
            <pc:docMk/>
            <pc:sldMk cId="3920146187" sldId="456"/>
            <ac:spMk id="3" creationId="{08154FB3-878B-3E7B-5F89-72FD9757DE50}"/>
          </ac:spMkLst>
        </pc:spChg>
        <pc:spChg chg="add mod">
          <ac:chgData name="Tayssa Tieni Vieira de Souza" userId="8f2b5651-95a0-4c3a-8f13-2806c279bb3c" providerId="ADAL" clId="{5F44FCE6-E2B0-4A98-AF37-74D04AC511B6}" dt="2024-09-12T14:47:54.553" v="2768" actId="14100"/>
          <ac:spMkLst>
            <pc:docMk/>
            <pc:sldMk cId="3920146187" sldId="456"/>
            <ac:spMk id="7" creationId="{FD0DEC63-961C-6538-A8BB-12A0E801BA99}"/>
          </ac:spMkLst>
        </pc:spChg>
        <pc:picChg chg="add mod">
          <ac:chgData name="Tayssa Tieni Vieira de Souza" userId="8f2b5651-95a0-4c3a-8f13-2806c279bb3c" providerId="ADAL" clId="{5F44FCE6-E2B0-4A98-AF37-74D04AC511B6}" dt="2024-09-12T14:47:40.060" v="2765" actId="1076"/>
          <ac:picMkLst>
            <pc:docMk/>
            <pc:sldMk cId="3920146187" sldId="456"/>
            <ac:picMk id="4" creationId="{45B7F6EF-E939-063D-6909-E71142315FD3}"/>
          </ac:picMkLst>
        </pc:picChg>
        <pc:picChg chg="add mod">
          <ac:chgData name="Tayssa Tieni Vieira de Souza" userId="8f2b5651-95a0-4c3a-8f13-2806c279bb3c" providerId="ADAL" clId="{5F44FCE6-E2B0-4A98-AF37-74D04AC511B6}" dt="2024-09-12T14:47:36.444" v="2763" actId="1076"/>
          <ac:picMkLst>
            <pc:docMk/>
            <pc:sldMk cId="3920146187" sldId="456"/>
            <ac:picMk id="5" creationId="{BE137A29-433E-6E84-E1C8-BA99BB18CDD6}"/>
          </ac:picMkLst>
        </pc:picChg>
        <pc:picChg chg="add mod">
          <ac:chgData name="Tayssa Tieni Vieira de Souza" userId="8f2b5651-95a0-4c3a-8f13-2806c279bb3c" providerId="ADAL" clId="{5F44FCE6-E2B0-4A98-AF37-74D04AC511B6}" dt="2024-09-12T14:48:03.494" v="2772" actId="1076"/>
          <ac:picMkLst>
            <pc:docMk/>
            <pc:sldMk cId="3920146187" sldId="456"/>
            <ac:picMk id="8" creationId="{89B65E03-2AB8-FC2F-4C15-EEB01FDCEAE9}"/>
          </ac:picMkLst>
        </pc:picChg>
      </pc:sldChg>
      <pc:sldChg chg="addSp modSp new mod">
        <pc:chgData name="Tayssa Tieni Vieira de Souza" userId="8f2b5651-95a0-4c3a-8f13-2806c279bb3c" providerId="ADAL" clId="{5F44FCE6-E2B0-4A98-AF37-74D04AC511B6}" dt="2024-09-12T14:50:52.660" v="2829" actId="1076"/>
        <pc:sldMkLst>
          <pc:docMk/>
          <pc:sldMk cId="1486848479" sldId="457"/>
        </pc:sldMkLst>
        <pc:spChg chg="add mod">
          <ac:chgData name="Tayssa Tieni Vieira de Souza" userId="8f2b5651-95a0-4c3a-8f13-2806c279bb3c" providerId="ADAL" clId="{5F44FCE6-E2B0-4A98-AF37-74D04AC511B6}" dt="2024-09-12T14:49:25.927" v="2799" actId="14100"/>
          <ac:spMkLst>
            <pc:docMk/>
            <pc:sldMk cId="1486848479" sldId="457"/>
            <ac:spMk id="3" creationId="{5DE2FCF9-3196-0B41-4FF3-D9EF7D1FF8E3}"/>
          </ac:spMkLst>
        </pc:spChg>
        <pc:spChg chg="add mod">
          <ac:chgData name="Tayssa Tieni Vieira de Souza" userId="8f2b5651-95a0-4c3a-8f13-2806c279bb3c" providerId="ADAL" clId="{5F44FCE6-E2B0-4A98-AF37-74D04AC511B6}" dt="2024-09-12T14:50:32.643" v="2819" actId="14100"/>
          <ac:spMkLst>
            <pc:docMk/>
            <pc:sldMk cId="1486848479" sldId="457"/>
            <ac:spMk id="5" creationId="{BA14F67A-7461-1A35-4408-B3F8251167C7}"/>
          </ac:spMkLst>
        </pc:spChg>
        <pc:spChg chg="add mod">
          <ac:chgData name="Tayssa Tieni Vieira de Souza" userId="8f2b5651-95a0-4c3a-8f13-2806c279bb3c" providerId="ADAL" clId="{5F44FCE6-E2B0-4A98-AF37-74D04AC511B6}" dt="2024-09-12T14:50:52.660" v="2829" actId="1076"/>
          <ac:spMkLst>
            <pc:docMk/>
            <pc:sldMk cId="1486848479" sldId="457"/>
            <ac:spMk id="8" creationId="{74C9E84E-6442-0279-02AF-14A6A492E4C4}"/>
          </ac:spMkLst>
        </pc:spChg>
        <pc:picChg chg="add mod">
          <ac:chgData name="Tayssa Tieni Vieira de Souza" userId="8f2b5651-95a0-4c3a-8f13-2806c279bb3c" providerId="ADAL" clId="{5F44FCE6-E2B0-4A98-AF37-74D04AC511B6}" dt="2024-09-12T14:50:45.848" v="2826" actId="1076"/>
          <ac:picMkLst>
            <pc:docMk/>
            <pc:sldMk cId="1486848479" sldId="457"/>
            <ac:picMk id="6" creationId="{49DA90A1-82BA-B99D-BAD7-B6E123643A52}"/>
          </ac:picMkLst>
        </pc:picChg>
      </pc:sldChg>
      <pc:sldChg chg="addSp modSp new mod">
        <pc:chgData name="Tayssa Tieni Vieira de Souza" userId="8f2b5651-95a0-4c3a-8f13-2806c279bb3c" providerId="ADAL" clId="{5F44FCE6-E2B0-4A98-AF37-74D04AC511B6}" dt="2024-09-12T14:51:21.147" v="2836" actId="1076"/>
        <pc:sldMkLst>
          <pc:docMk/>
          <pc:sldMk cId="1653754850" sldId="458"/>
        </pc:sldMkLst>
        <pc:spChg chg="add mod">
          <ac:chgData name="Tayssa Tieni Vieira de Souza" userId="8f2b5651-95a0-4c3a-8f13-2806c279bb3c" providerId="ADAL" clId="{5F44FCE6-E2B0-4A98-AF37-74D04AC511B6}" dt="2024-09-12T14:51:06.646" v="2832" actId="14100"/>
          <ac:spMkLst>
            <pc:docMk/>
            <pc:sldMk cId="1653754850" sldId="458"/>
            <ac:spMk id="3" creationId="{A50BDE81-CA61-2350-1893-BE1159CBF13A}"/>
          </ac:spMkLst>
        </pc:spChg>
        <pc:spChg chg="add mod">
          <ac:chgData name="Tayssa Tieni Vieira de Souza" userId="8f2b5651-95a0-4c3a-8f13-2806c279bb3c" providerId="ADAL" clId="{5F44FCE6-E2B0-4A98-AF37-74D04AC511B6}" dt="2024-09-12T14:51:21.147" v="2836" actId="1076"/>
          <ac:spMkLst>
            <pc:docMk/>
            <pc:sldMk cId="1653754850" sldId="458"/>
            <ac:spMk id="5" creationId="{6C5FAF36-CCFF-F050-75A8-384C3838462E}"/>
          </ac:spMkLst>
        </pc:spChg>
      </pc:sldChg>
      <pc:sldChg chg="addSp modSp new mod">
        <pc:chgData name="Tayssa Tieni Vieira de Souza" userId="8f2b5651-95a0-4c3a-8f13-2806c279bb3c" providerId="ADAL" clId="{5F44FCE6-E2B0-4A98-AF37-74D04AC511B6}" dt="2024-09-12T14:54:02.789" v="2894" actId="1076"/>
        <pc:sldMkLst>
          <pc:docMk/>
          <pc:sldMk cId="3297125175" sldId="459"/>
        </pc:sldMkLst>
        <pc:spChg chg="add mod">
          <ac:chgData name="Tayssa Tieni Vieira de Souza" userId="8f2b5651-95a0-4c3a-8f13-2806c279bb3c" providerId="ADAL" clId="{5F44FCE6-E2B0-4A98-AF37-74D04AC511B6}" dt="2024-09-12T14:53:57.246" v="2891" actId="1076"/>
          <ac:spMkLst>
            <pc:docMk/>
            <pc:sldMk cId="3297125175" sldId="459"/>
            <ac:spMk id="5" creationId="{54E3AED2-32AC-855D-DFD0-281F1F123D30}"/>
          </ac:spMkLst>
        </pc:spChg>
        <pc:spChg chg="add mod">
          <ac:chgData name="Tayssa Tieni Vieira de Souza" userId="8f2b5651-95a0-4c3a-8f13-2806c279bb3c" providerId="ADAL" clId="{5F44FCE6-E2B0-4A98-AF37-74D04AC511B6}" dt="2024-09-12T14:53:58.601" v="2892" actId="1076"/>
          <ac:spMkLst>
            <pc:docMk/>
            <pc:sldMk cId="3297125175" sldId="459"/>
            <ac:spMk id="9" creationId="{45598E8B-B243-5A8F-CF9D-838CDD28A4B3}"/>
          </ac:spMkLst>
        </pc:spChg>
        <pc:spChg chg="add mod">
          <ac:chgData name="Tayssa Tieni Vieira de Souza" userId="8f2b5651-95a0-4c3a-8f13-2806c279bb3c" providerId="ADAL" clId="{5F44FCE6-E2B0-4A98-AF37-74D04AC511B6}" dt="2024-09-12T14:54:00.601" v="2893" actId="1076"/>
          <ac:spMkLst>
            <pc:docMk/>
            <pc:sldMk cId="3297125175" sldId="459"/>
            <ac:spMk id="11" creationId="{40E9FD16-589C-2ECD-2858-2E3DD33A254B}"/>
          </ac:spMkLst>
        </pc:spChg>
        <pc:spChg chg="add mod">
          <ac:chgData name="Tayssa Tieni Vieira de Souza" userId="8f2b5651-95a0-4c3a-8f13-2806c279bb3c" providerId="ADAL" clId="{5F44FCE6-E2B0-4A98-AF37-74D04AC511B6}" dt="2024-09-12T14:54:02.789" v="2894" actId="1076"/>
          <ac:spMkLst>
            <pc:docMk/>
            <pc:sldMk cId="3297125175" sldId="459"/>
            <ac:spMk id="13" creationId="{9D892B9B-0E0A-ED62-0F63-41F241868AFC}"/>
          </ac:spMkLst>
        </pc:spChg>
        <pc:picChg chg="add mod">
          <ac:chgData name="Tayssa Tieni Vieira de Souza" userId="8f2b5651-95a0-4c3a-8f13-2806c279bb3c" providerId="ADAL" clId="{5F44FCE6-E2B0-4A98-AF37-74D04AC511B6}" dt="2024-09-12T14:53:09.533" v="2874" actId="1076"/>
          <ac:picMkLst>
            <pc:docMk/>
            <pc:sldMk cId="3297125175" sldId="459"/>
            <ac:picMk id="2" creationId="{AEF433F6-9ED3-6AAC-261F-40DEECB8476D}"/>
          </ac:picMkLst>
        </pc:picChg>
        <pc:picChg chg="add mod">
          <ac:chgData name="Tayssa Tieni Vieira de Souza" userId="8f2b5651-95a0-4c3a-8f13-2806c279bb3c" providerId="ADAL" clId="{5F44FCE6-E2B0-4A98-AF37-74D04AC511B6}" dt="2024-09-12T14:53:55.858" v="2890" actId="1076"/>
          <ac:picMkLst>
            <pc:docMk/>
            <pc:sldMk cId="3297125175" sldId="459"/>
            <ac:picMk id="3" creationId="{3B872AE5-FF10-118F-C705-2C6F74CA017E}"/>
          </ac:picMkLst>
        </pc:picChg>
        <pc:picChg chg="add mod modCrop">
          <ac:chgData name="Tayssa Tieni Vieira de Souza" userId="8f2b5651-95a0-4c3a-8f13-2806c279bb3c" providerId="ADAL" clId="{5F44FCE6-E2B0-4A98-AF37-74D04AC511B6}" dt="2024-09-12T14:53:15.826" v="2878" actId="1076"/>
          <ac:picMkLst>
            <pc:docMk/>
            <pc:sldMk cId="3297125175" sldId="459"/>
            <ac:picMk id="7" creationId="{C5C31BB1-B643-48DA-3753-92251164DC69}"/>
          </ac:picMkLst>
        </pc:picChg>
      </pc:sldChg>
      <pc:sldChg chg="addSp modSp new mod">
        <pc:chgData name="Tayssa Tieni Vieira de Souza" userId="8f2b5651-95a0-4c3a-8f13-2806c279bb3c" providerId="ADAL" clId="{5F44FCE6-E2B0-4A98-AF37-74D04AC511B6}" dt="2024-09-12T14:54:36.781" v="2904" actId="1076"/>
        <pc:sldMkLst>
          <pc:docMk/>
          <pc:sldMk cId="415133233" sldId="460"/>
        </pc:sldMkLst>
        <pc:spChg chg="add mod">
          <ac:chgData name="Tayssa Tieni Vieira de Souza" userId="8f2b5651-95a0-4c3a-8f13-2806c279bb3c" providerId="ADAL" clId="{5F44FCE6-E2B0-4A98-AF37-74D04AC511B6}" dt="2024-09-12T14:54:21.461" v="2900" actId="14100"/>
          <ac:spMkLst>
            <pc:docMk/>
            <pc:sldMk cId="415133233" sldId="460"/>
            <ac:spMk id="4" creationId="{8C81E381-8148-8DA4-98FF-C532BF90C5E1}"/>
          </ac:spMkLst>
        </pc:spChg>
        <pc:spChg chg="add mod">
          <ac:chgData name="Tayssa Tieni Vieira de Souza" userId="8f2b5651-95a0-4c3a-8f13-2806c279bb3c" providerId="ADAL" clId="{5F44FCE6-E2B0-4A98-AF37-74D04AC511B6}" dt="2024-09-12T14:54:36.781" v="2904" actId="1076"/>
          <ac:spMkLst>
            <pc:docMk/>
            <pc:sldMk cId="415133233" sldId="460"/>
            <ac:spMk id="6" creationId="{654EF36C-DAC1-5287-BAB0-22961F1C2548}"/>
          </ac:spMkLst>
        </pc:spChg>
        <pc:picChg chg="add mod">
          <ac:chgData name="Tayssa Tieni Vieira de Souza" userId="8f2b5651-95a0-4c3a-8f13-2806c279bb3c" providerId="ADAL" clId="{5F44FCE6-E2B0-4A98-AF37-74D04AC511B6}" dt="2024-09-12T14:54:12.922" v="2897" actId="14100"/>
          <ac:picMkLst>
            <pc:docMk/>
            <pc:sldMk cId="415133233" sldId="460"/>
            <ac:picMk id="2" creationId="{F58745A4-BC7A-C0BB-37E6-481483802AE7}"/>
          </ac:picMkLst>
        </pc:picChg>
      </pc:sldChg>
      <pc:sldChg chg="addSp modSp new mod">
        <pc:chgData name="Tayssa Tieni Vieira de Souza" userId="8f2b5651-95a0-4c3a-8f13-2806c279bb3c" providerId="ADAL" clId="{5F44FCE6-E2B0-4A98-AF37-74D04AC511B6}" dt="2024-09-12T14:55:28.555" v="2920" actId="1076"/>
        <pc:sldMkLst>
          <pc:docMk/>
          <pc:sldMk cId="3739734370" sldId="461"/>
        </pc:sldMkLst>
        <pc:spChg chg="add mod">
          <ac:chgData name="Tayssa Tieni Vieira de Souza" userId="8f2b5651-95a0-4c3a-8f13-2806c279bb3c" providerId="ADAL" clId="{5F44FCE6-E2B0-4A98-AF37-74D04AC511B6}" dt="2024-09-12T14:54:55.889" v="2910" actId="21"/>
          <ac:spMkLst>
            <pc:docMk/>
            <pc:sldMk cId="3739734370" sldId="461"/>
            <ac:spMk id="3" creationId="{3AFDE6CD-8385-690B-FF7B-6473BA668BD4}"/>
          </ac:spMkLst>
        </pc:spChg>
        <pc:spChg chg="add mod">
          <ac:chgData name="Tayssa Tieni Vieira de Souza" userId="8f2b5651-95a0-4c3a-8f13-2806c279bb3c" providerId="ADAL" clId="{5F44FCE6-E2B0-4A98-AF37-74D04AC511B6}" dt="2024-09-12T14:55:00.094" v="2912" actId="1076"/>
          <ac:spMkLst>
            <pc:docMk/>
            <pc:sldMk cId="3739734370" sldId="461"/>
            <ac:spMk id="5" creationId="{EEBDE973-51E9-58F4-852C-40D2D8E765B9}"/>
          </ac:spMkLst>
        </pc:spChg>
        <pc:spChg chg="add mod">
          <ac:chgData name="Tayssa Tieni Vieira de Souza" userId="8f2b5651-95a0-4c3a-8f13-2806c279bb3c" providerId="ADAL" clId="{5F44FCE6-E2B0-4A98-AF37-74D04AC511B6}" dt="2024-09-12T14:55:21.740" v="2918" actId="1076"/>
          <ac:spMkLst>
            <pc:docMk/>
            <pc:sldMk cId="3739734370" sldId="461"/>
            <ac:spMk id="7" creationId="{D23254E5-EA48-A5B5-17DF-3C31EA5CC23C}"/>
          </ac:spMkLst>
        </pc:spChg>
        <pc:spChg chg="add mod">
          <ac:chgData name="Tayssa Tieni Vieira de Souza" userId="8f2b5651-95a0-4c3a-8f13-2806c279bb3c" providerId="ADAL" clId="{5F44FCE6-E2B0-4A98-AF37-74D04AC511B6}" dt="2024-09-12T14:55:28.555" v="2920" actId="1076"/>
          <ac:spMkLst>
            <pc:docMk/>
            <pc:sldMk cId="3739734370" sldId="461"/>
            <ac:spMk id="9" creationId="{3AF3B803-9CF4-5D70-77D0-B28E20133AC5}"/>
          </ac:spMkLst>
        </pc:spChg>
      </pc:sldChg>
      <pc:sldChg chg="addSp modSp new mod">
        <pc:chgData name="Tayssa Tieni Vieira de Souza" userId="8f2b5651-95a0-4c3a-8f13-2806c279bb3c" providerId="ADAL" clId="{5F44FCE6-E2B0-4A98-AF37-74D04AC511B6}" dt="2024-09-12T14:57:13.568" v="2960" actId="1076"/>
        <pc:sldMkLst>
          <pc:docMk/>
          <pc:sldMk cId="3629880212" sldId="462"/>
        </pc:sldMkLst>
        <pc:spChg chg="add mod">
          <ac:chgData name="Tayssa Tieni Vieira de Souza" userId="8f2b5651-95a0-4c3a-8f13-2806c279bb3c" providerId="ADAL" clId="{5F44FCE6-E2B0-4A98-AF37-74D04AC511B6}" dt="2024-09-12T14:56:04.511" v="2936" actId="1076"/>
          <ac:spMkLst>
            <pc:docMk/>
            <pc:sldMk cId="3629880212" sldId="462"/>
            <ac:spMk id="4" creationId="{DD024354-88B0-136E-84EB-0D9C1BD9D355}"/>
          </ac:spMkLst>
        </pc:spChg>
        <pc:spChg chg="add mod">
          <ac:chgData name="Tayssa Tieni Vieira de Souza" userId="8f2b5651-95a0-4c3a-8f13-2806c279bb3c" providerId="ADAL" clId="{5F44FCE6-E2B0-4A98-AF37-74D04AC511B6}" dt="2024-09-12T14:56:34.987" v="2945" actId="1076"/>
          <ac:spMkLst>
            <pc:docMk/>
            <pc:sldMk cId="3629880212" sldId="462"/>
            <ac:spMk id="8" creationId="{ACB74A54-5B2D-9F2C-9FC7-D32B85F5378B}"/>
          </ac:spMkLst>
        </pc:spChg>
        <pc:spChg chg="add mod">
          <ac:chgData name="Tayssa Tieni Vieira de Souza" userId="8f2b5651-95a0-4c3a-8f13-2806c279bb3c" providerId="ADAL" clId="{5F44FCE6-E2B0-4A98-AF37-74D04AC511B6}" dt="2024-09-12T14:56:47.458" v="2949" actId="1076"/>
          <ac:spMkLst>
            <pc:docMk/>
            <pc:sldMk cId="3629880212" sldId="462"/>
            <ac:spMk id="10" creationId="{C09BB4D3-DC4B-7995-B254-B156E0429071}"/>
          </ac:spMkLst>
        </pc:spChg>
        <pc:spChg chg="add mod">
          <ac:chgData name="Tayssa Tieni Vieira de Souza" userId="8f2b5651-95a0-4c3a-8f13-2806c279bb3c" providerId="ADAL" clId="{5F44FCE6-E2B0-4A98-AF37-74D04AC511B6}" dt="2024-09-12T14:57:13.568" v="2960" actId="1076"/>
          <ac:spMkLst>
            <pc:docMk/>
            <pc:sldMk cId="3629880212" sldId="462"/>
            <ac:spMk id="13" creationId="{3C5D2574-5655-1C26-AD60-E5C1D1E6DCE1}"/>
          </ac:spMkLst>
        </pc:spChg>
        <pc:picChg chg="add mod">
          <ac:chgData name="Tayssa Tieni Vieira de Souza" userId="8f2b5651-95a0-4c3a-8f13-2806c279bb3c" providerId="ADAL" clId="{5F44FCE6-E2B0-4A98-AF37-74D04AC511B6}" dt="2024-09-12T14:55:50.974" v="2929" actId="14100"/>
          <ac:picMkLst>
            <pc:docMk/>
            <pc:sldMk cId="3629880212" sldId="462"/>
            <ac:picMk id="2" creationId="{C5BB2C82-6BB1-4472-05F7-5DC80B3F48F8}"/>
          </ac:picMkLst>
        </pc:picChg>
        <pc:picChg chg="add mod modCrop">
          <ac:chgData name="Tayssa Tieni Vieira de Souza" userId="8f2b5651-95a0-4c3a-8f13-2806c279bb3c" providerId="ADAL" clId="{5F44FCE6-E2B0-4A98-AF37-74D04AC511B6}" dt="2024-09-12T14:56:23.644" v="2940" actId="1076"/>
          <ac:picMkLst>
            <pc:docMk/>
            <pc:sldMk cId="3629880212" sldId="462"/>
            <ac:picMk id="6" creationId="{E869B707-AB2F-F5D6-865A-D2EE77E74CF2}"/>
          </ac:picMkLst>
        </pc:picChg>
        <pc:picChg chg="add mod">
          <ac:chgData name="Tayssa Tieni Vieira de Souza" userId="8f2b5651-95a0-4c3a-8f13-2806c279bb3c" providerId="ADAL" clId="{5F44FCE6-E2B0-4A98-AF37-74D04AC511B6}" dt="2024-09-12T14:57:09.894" v="2958" actId="1076"/>
          <ac:picMkLst>
            <pc:docMk/>
            <pc:sldMk cId="3629880212" sldId="462"/>
            <ac:picMk id="11" creationId="{949359B9-A451-FA4D-B25F-5BC8350AC014}"/>
          </ac:picMkLst>
        </pc:picChg>
      </pc:sldChg>
      <pc:sldChg chg="addSp modSp new mod">
        <pc:chgData name="Tayssa Tieni Vieira de Souza" userId="8f2b5651-95a0-4c3a-8f13-2806c279bb3c" providerId="ADAL" clId="{5F44FCE6-E2B0-4A98-AF37-74D04AC511B6}" dt="2024-09-12T14:55:39.215" v="2924" actId="1076"/>
        <pc:sldMkLst>
          <pc:docMk/>
          <pc:sldMk cId="2609492779" sldId="463"/>
        </pc:sldMkLst>
        <pc:spChg chg="add mod">
          <ac:chgData name="Tayssa Tieni Vieira de Souza" userId="8f2b5651-95a0-4c3a-8f13-2806c279bb3c" providerId="ADAL" clId="{5F44FCE6-E2B0-4A98-AF37-74D04AC511B6}" dt="2024-09-12T14:55:39.215" v="2924" actId="1076"/>
          <ac:spMkLst>
            <pc:docMk/>
            <pc:sldMk cId="2609492779" sldId="463"/>
            <ac:spMk id="3" creationId="{773F6855-B35F-5AAA-EF01-6B0C7EF65FE2}"/>
          </ac:spMkLst>
        </pc:spChg>
      </pc:sldChg>
      <pc:sldChg chg="addSp modSp new mod">
        <pc:chgData name="Tayssa Tieni Vieira de Souza" userId="8f2b5651-95a0-4c3a-8f13-2806c279bb3c" providerId="ADAL" clId="{5F44FCE6-E2B0-4A98-AF37-74D04AC511B6}" dt="2024-09-12T14:58:46.968" v="2981" actId="1076"/>
        <pc:sldMkLst>
          <pc:docMk/>
          <pc:sldMk cId="1390241668" sldId="464"/>
        </pc:sldMkLst>
        <pc:spChg chg="add mod">
          <ac:chgData name="Tayssa Tieni Vieira de Souza" userId="8f2b5651-95a0-4c3a-8f13-2806c279bb3c" providerId="ADAL" clId="{5F44FCE6-E2B0-4A98-AF37-74D04AC511B6}" dt="2024-09-12T14:58:36.868" v="2977" actId="2710"/>
          <ac:spMkLst>
            <pc:docMk/>
            <pc:sldMk cId="1390241668" sldId="464"/>
            <ac:spMk id="3" creationId="{DAABC149-FCAE-0728-B326-86901801543B}"/>
          </ac:spMkLst>
        </pc:spChg>
        <pc:spChg chg="add mod">
          <ac:chgData name="Tayssa Tieni Vieira de Souza" userId="8f2b5651-95a0-4c3a-8f13-2806c279bb3c" providerId="ADAL" clId="{5F44FCE6-E2B0-4A98-AF37-74D04AC511B6}" dt="2024-09-12T14:58:16.661" v="2970" actId="1076"/>
          <ac:spMkLst>
            <pc:docMk/>
            <pc:sldMk cId="1390241668" sldId="464"/>
            <ac:spMk id="5" creationId="{26B27322-45C5-80F7-5476-507CF805C923}"/>
          </ac:spMkLst>
        </pc:spChg>
        <pc:spChg chg="add mod">
          <ac:chgData name="Tayssa Tieni Vieira de Souza" userId="8f2b5651-95a0-4c3a-8f13-2806c279bb3c" providerId="ADAL" clId="{5F44FCE6-E2B0-4A98-AF37-74D04AC511B6}" dt="2024-09-12T14:58:42.799" v="2979" actId="1076"/>
          <ac:spMkLst>
            <pc:docMk/>
            <pc:sldMk cId="1390241668" sldId="464"/>
            <ac:spMk id="7" creationId="{5094E379-7E68-984B-33E3-8E47E90C392E}"/>
          </ac:spMkLst>
        </pc:spChg>
        <pc:spChg chg="add mod">
          <ac:chgData name="Tayssa Tieni Vieira de Souza" userId="8f2b5651-95a0-4c3a-8f13-2806c279bb3c" providerId="ADAL" clId="{5F44FCE6-E2B0-4A98-AF37-74D04AC511B6}" dt="2024-09-12T14:58:46.968" v="2981" actId="1076"/>
          <ac:spMkLst>
            <pc:docMk/>
            <pc:sldMk cId="1390241668" sldId="464"/>
            <ac:spMk id="9" creationId="{FB74E14E-19A8-9159-A62A-CB4D900F4DC3}"/>
          </ac:spMkLst>
        </pc:spChg>
      </pc:sldChg>
      <pc:sldChg chg="new del">
        <pc:chgData name="Tayssa Tieni Vieira de Souza" userId="8f2b5651-95a0-4c3a-8f13-2806c279bb3c" providerId="ADAL" clId="{5F44FCE6-E2B0-4A98-AF37-74D04AC511B6}" dt="2024-09-12T14:58:53.600" v="2983" actId="47"/>
        <pc:sldMkLst>
          <pc:docMk/>
          <pc:sldMk cId="4136239616" sldId="465"/>
        </pc:sldMkLst>
      </pc:sldChg>
      <pc:sldChg chg="new del">
        <pc:chgData name="Tayssa Tieni Vieira de Souza" userId="8f2b5651-95a0-4c3a-8f13-2806c279bb3c" providerId="ADAL" clId="{5F44FCE6-E2B0-4A98-AF37-74D04AC511B6}" dt="2024-09-12T14:58:52.658" v="2982" actId="47"/>
        <pc:sldMkLst>
          <pc:docMk/>
          <pc:sldMk cId="359131303" sldId="46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3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11/09/2024</a:t>
            </a:fld>
            <a:endParaRPr lang="pt-BR" dirty="0"/>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3392375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hdphoto" Target="../media/hdphoto13.wdp"/><Relationship Id="rId3" Type="http://schemas.microsoft.com/office/2007/relationships/hdphoto" Target="../media/hdphoto8.wdp"/><Relationship Id="rId7" Type="http://schemas.microsoft.com/office/2007/relationships/hdphoto" Target="../media/hdphoto10.wdp"/><Relationship Id="rId12"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5.png"/><Relationship Id="rId11" Type="http://schemas.microsoft.com/office/2007/relationships/hdphoto" Target="../media/hdphoto12.wdp"/><Relationship Id="rId5" Type="http://schemas.microsoft.com/office/2007/relationships/hdphoto" Target="../media/hdphoto9.wdp"/><Relationship Id="rId15" Type="http://schemas.microsoft.com/office/2007/relationships/hdphoto" Target="../media/hdphoto14.wdp"/><Relationship Id="rId10" Type="http://schemas.openxmlformats.org/officeDocument/2006/relationships/image" Target="../media/image37.png"/><Relationship Id="rId4" Type="http://schemas.openxmlformats.org/officeDocument/2006/relationships/image" Target="../media/image34.png"/><Relationship Id="rId9" Type="http://schemas.microsoft.com/office/2007/relationships/hdphoto" Target="../media/hdphoto11.wdp"/><Relationship Id="rId1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microsoft.com/office/2007/relationships/hdphoto" Target="../media/hdphoto15.wdp"/><Relationship Id="rId4" Type="http://schemas.openxmlformats.org/officeDocument/2006/relationships/image" Target="../media/image42.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microsoft.com/office/2007/relationships/hdphoto" Target="../media/hdphoto16.wdp"/></Relationships>
</file>

<file path=ppt/slides/_rels/slide18.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microsoft.com/office/2007/relationships/hdphoto" Target="../media/hdphoto20.wdp"/><Relationship Id="rId3" Type="http://schemas.microsoft.com/office/2007/relationships/hdphoto" Target="../media/hdphoto18.wdp"/><Relationship Id="rId7" Type="http://schemas.openxmlformats.org/officeDocument/2006/relationships/image" Target="../media/image68.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7.png"/><Relationship Id="rId5" Type="http://schemas.microsoft.com/office/2007/relationships/hdphoto" Target="../media/hdphoto19.wdp"/><Relationship Id="rId4" Type="http://schemas.openxmlformats.org/officeDocument/2006/relationships/image" Target="../media/image66.png"/><Relationship Id="rId9"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microsoft.com/office/2007/relationships/hdphoto" Target="../media/hdphoto21.wdp"/></Relationships>
</file>

<file path=ppt/slides/_rels/slide24.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slideLayout" Target="../slideLayouts/slideLayout2.xml"/><Relationship Id="rId6" Type="http://schemas.openxmlformats.org/officeDocument/2006/relationships/image" Target="../media/image80.emf"/><Relationship Id="rId5" Type="http://schemas.microsoft.com/office/2007/relationships/hdphoto" Target="../media/hdphoto22.wdp"/><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2.xml"/><Relationship Id="rId5" Type="http://schemas.openxmlformats.org/officeDocument/2006/relationships/image" Target="../media/image83.emf"/><Relationship Id="rId4" Type="http://schemas.microsoft.com/office/2007/relationships/hdphoto" Target="../media/hdphoto23.wdp"/></Relationships>
</file>

<file path=ppt/slides/_rels/slide2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2.xml"/><Relationship Id="rId5" Type="http://schemas.openxmlformats.org/officeDocument/2006/relationships/image" Target="../media/image87.emf"/><Relationship Id="rId4" Type="http://schemas.openxmlformats.org/officeDocument/2006/relationships/image" Target="../media/image86.emf"/></Relationships>
</file>

<file path=ppt/slides/_rels/slide27.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microsoft.com/office/2007/relationships/hdphoto" Target="../media/hdphoto24.wdp"/><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4.png"/><Relationship Id="rId7" Type="http://schemas.microsoft.com/office/2007/relationships/hdphoto" Target="../media/hdphoto26.wdp"/><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microsoft.com/office/2007/relationships/hdphoto" Target="../media/hdphoto25.wdp"/></Relationships>
</file>

<file path=ppt/slides/_rels/slide3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9.png"/><Relationship Id="rId7" Type="http://schemas.openxmlformats.org/officeDocument/2006/relationships/image" Target="../media/image102.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microsoft.com/office/2007/relationships/hdphoto" Target="../media/hdphoto27.wdp"/></Relationships>
</file>

<file path=ppt/slides/_rels/slide31.xml.rels><?xml version="1.0" encoding="UTF-8" standalone="yes"?>
<Relationships xmlns="http://schemas.openxmlformats.org/package/2006/relationships"><Relationship Id="rId8" Type="http://schemas.openxmlformats.org/officeDocument/2006/relationships/image" Target="../media/image109.png"/><Relationship Id="rId3" Type="http://schemas.microsoft.com/office/2007/relationships/hdphoto" Target="../media/hdphoto28.wdp"/><Relationship Id="rId7" Type="http://schemas.openxmlformats.org/officeDocument/2006/relationships/image" Target="../media/image108.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8.emf"/><Relationship Id="rId7"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2.xml"/><Relationship Id="rId6" Type="http://schemas.openxmlformats.org/officeDocument/2006/relationships/image" Target="../media/image87.emf"/><Relationship Id="rId5" Type="http://schemas.openxmlformats.org/officeDocument/2006/relationships/image" Target="../media/image89.emf"/><Relationship Id="rId4" Type="http://schemas.openxmlformats.org/officeDocument/2006/relationships/image" Target="../media/image86.emf"/></Relationships>
</file>

<file path=ppt/slides/_rels/slide3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36.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3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121.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38.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39.xml.rels><?xml version="1.0" encoding="UTF-8" standalone="yes"?>
<Relationships xmlns="http://schemas.openxmlformats.org/package/2006/relationships"><Relationship Id="rId8" Type="http://schemas.openxmlformats.org/officeDocument/2006/relationships/image" Target="../media/image130.png"/><Relationship Id="rId3" Type="http://schemas.microsoft.com/office/2007/relationships/hdphoto" Target="../media/hdphoto31.wdp"/><Relationship Id="rId7" Type="http://schemas.openxmlformats.org/officeDocument/2006/relationships/image" Target="../media/image129.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4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41.xml.rels><?xml version="1.0" encoding="UTF-8" standalone="yes"?>
<Relationships xmlns="http://schemas.openxmlformats.org/package/2006/relationships"><Relationship Id="rId3" Type="http://schemas.microsoft.com/office/2007/relationships/hdphoto" Target="../media/hdphoto32.wdp"/><Relationship Id="rId7" Type="http://schemas.microsoft.com/office/2007/relationships/hdphoto" Target="../media/hdphoto34.wdp"/><Relationship Id="rId2"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136.png"/><Relationship Id="rId5" Type="http://schemas.microsoft.com/office/2007/relationships/hdphoto" Target="../media/hdphoto33.wdp"/><Relationship Id="rId4" Type="http://schemas.openxmlformats.org/officeDocument/2006/relationships/image" Target="../media/image135.png"/></Relationships>
</file>

<file path=ppt/slides/_rels/slide42.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4.png"/><Relationship Id="rId3" Type="http://schemas.microsoft.com/office/2007/relationships/hdphoto" Target="../media/hdphoto35.wdp"/><Relationship Id="rId7" Type="http://schemas.microsoft.com/office/2007/relationships/hdphoto" Target="../media/hdphoto37.wdp"/><Relationship Id="rId12" Type="http://schemas.openxmlformats.org/officeDocument/2006/relationships/image" Target="../media/image143.png"/><Relationship Id="rId2"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139.png"/><Relationship Id="rId11" Type="http://schemas.openxmlformats.org/officeDocument/2006/relationships/image" Target="../media/image142.png"/><Relationship Id="rId5" Type="http://schemas.microsoft.com/office/2007/relationships/hdphoto" Target="../media/hdphoto36.wdp"/><Relationship Id="rId10" Type="http://schemas.openxmlformats.org/officeDocument/2006/relationships/image" Target="../media/image141.png"/><Relationship Id="rId4" Type="http://schemas.openxmlformats.org/officeDocument/2006/relationships/image" Target="../media/image138.png"/><Relationship Id="rId9" Type="http://schemas.microsoft.com/office/2007/relationships/hdphoto" Target="../media/hdphoto38.wdp"/></Relationships>
</file>

<file path=ppt/slides/_rels/slide4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4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5" Type="http://schemas.microsoft.com/office/2007/relationships/hdphoto" Target="../media/hdphoto39.wdp"/><Relationship Id="rId4" Type="http://schemas.openxmlformats.org/officeDocument/2006/relationships/image" Target="../media/image150.png"/></Relationships>
</file>

<file path=ppt/slides/_rels/slide45.xml.rels><?xml version="1.0" encoding="UTF-8" standalone="yes"?>
<Relationships xmlns="http://schemas.openxmlformats.org/package/2006/relationships"><Relationship Id="rId3" Type="http://schemas.microsoft.com/office/2007/relationships/hdphoto" Target="../media/hdphoto40.wdp"/><Relationship Id="rId2" Type="http://schemas.openxmlformats.org/officeDocument/2006/relationships/image" Target="../media/image151.png"/><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4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4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 Id="rId6" Type="http://schemas.microsoft.com/office/2007/relationships/hdphoto" Target="../media/hdphoto41.wdp"/><Relationship Id="rId5" Type="http://schemas.openxmlformats.org/officeDocument/2006/relationships/image" Target="../media/image163.png"/><Relationship Id="rId4" Type="http://schemas.openxmlformats.org/officeDocument/2006/relationships/image" Target="../media/image162.png"/></Relationships>
</file>

<file path=ppt/slides/_rels/slide4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49.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169.png"/><Relationship Id="rId1" Type="http://schemas.openxmlformats.org/officeDocument/2006/relationships/slideLayout" Target="../slideLayouts/slideLayout2.xml"/><Relationship Id="rId5" Type="http://schemas.openxmlformats.org/officeDocument/2006/relationships/image" Target="../media/image171.png"/><Relationship Id="rId4" Type="http://schemas.openxmlformats.org/officeDocument/2006/relationships/image" Target="../media/image170.png"/></Relationships>
</file>

<file path=ppt/slides/_rels/slide50.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image" Target="../media/image173.png"/><Relationship Id="rId7" Type="http://schemas.microsoft.com/office/2007/relationships/hdphoto" Target="../media/hdphoto44.wdp"/><Relationship Id="rId2" Type="http://schemas.openxmlformats.org/officeDocument/2006/relationships/image" Target="../media/image172.png"/><Relationship Id="rId1" Type="http://schemas.openxmlformats.org/officeDocument/2006/relationships/slideLayout" Target="../slideLayouts/slideLayout2.xml"/><Relationship Id="rId6" Type="http://schemas.openxmlformats.org/officeDocument/2006/relationships/image" Target="../media/image175.png"/><Relationship Id="rId5" Type="http://schemas.openxmlformats.org/officeDocument/2006/relationships/image" Target="../media/image174.png"/><Relationship Id="rId4" Type="http://schemas.microsoft.com/office/2007/relationships/hdphoto" Target="../media/hdphoto43.wdp"/></Relationships>
</file>

<file path=ppt/slides/_rels/slide5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 Id="rId5" Type="http://schemas.openxmlformats.org/officeDocument/2006/relationships/image" Target="../media/image180.png"/><Relationship Id="rId4" Type="http://schemas.microsoft.com/office/2007/relationships/hdphoto" Target="../media/hdphoto45.wdp"/></Relationships>
</file>

<file path=ppt/slides/_rels/slide53.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46.wdp"/><Relationship Id="rId7" Type="http://schemas.openxmlformats.org/officeDocument/2006/relationships/image" Target="../media/image185.png"/><Relationship Id="rId2" Type="http://schemas.openxmlformats.org/officeDocument/2006/relationships/image" Target="../media/image182.png"/><Relationship Id="rId1" Type="http://schemas.openxmlformats.org/officeDocument/2006/relationships/slideLayout" Target="../slideLayouts/slideLayout2.xml"/><Relationship Id="rId6" Type="http://schemas.openxmlformats.org/officeDocument/2006/relationships/image" Target="../media/image184.png"/><Relationship Id="rId5" Type="http://schemas.microsoft.com/office/2007/relationships/hdphoto" Target="../media/hdphoto47.wdp"/><Relationship Id="rId4" Type="http://schemas.openxmlformats.org/officeDocument/2006/relationships/image" Target="../media/image183.png"/></Relationships>
</file>

<file path=ppt/slides/_rels/slide55.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189.png"/><Relationship Id="rId5" Type="http://schemas.openxmlformats.org/officeDocument/2006/relationships/image" Target="../media/image188.png"/><Relationship Id="rId4" Type="http://schemas.microsoft.com/office/2007/relationships/hdphoto" Target="../media/hdphoto48.wdp"/></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91.png"/><Relationship Id="rId4" Type="http://schemas.openxmlformats.org/officeDocument/2006/relationships/image" Target="../media/image190.png"/></Relationships>
</file>

<file path=ppt/slides/_rels/slide5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49.wdp"/><Relationship Id="rId2" Type="http://schemas.openxmlformats.org/officeDocument/2006/relationships/image" Target="../media/image194.png"/><Relationship Id="rId1" Type="http://schemas.openxmlformats.org/officeDocument/2006/relationships/slideLayout" Target="../slideLayouts/slideLayout2.xml"/><Relationship Id="rId4" Type="http://schemas.openxmlformats.org/officeDocument/2006/relationships/image" Target="../media/image195.png"/></Relationships>
</file>

<file path=ppt/slides/_rels/slide59.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6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2.xml"/><Relationship Id="rId4" Type="http://schemas.openxmlformats.org/officeDocument/2006/relationships/image" Target="../media/image203.png"/></Relationships>
</file>

<file path=ppt/slides/_rels/slide63.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68.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image" Target="../media/image214.png"/></Relationships>
</file>

<file path=ppt/slides/_rels/slide70.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microsoft.com/office/2007/relationships/hdphoto" Target="../media/hdphoto51.wdp"/><Relationship Id="rId3" Type="http://schemas.microsoft.com/office/2007/relationships/hdphoto" Target="../media/hdphoto18.wdp"/><Relationship Id="rId7" Type="http://schemas.openxmlformats.org/officeDocument/2006/relationships/image" Target="../media/image219.png"/><Relationship Id="rId2" Type="http://schemas.openxmlformats.org/officeDocument/2006/relationships/image" Target="../media/image65.png"/><Relationship Id="rId1" Type="http://schemas.openxmlformats.org/officeDocument/2006/relationships/slideLayout" Target="../slideLayouts/slideLayout2.xml"/><Relationship Id="rId6" Type="http://schemas.microsoft.com/office/2007/relationships/hdphoto" Target="../media/hdphoto50.wdp"/><Relationship Id="rId5" Type="http://schemas.openxmlformats.org/officeDocument/2006/relationships/image" Target="../media/image218.png"/><Relationship Id="rId4" Type="http://schemas.openxmlformats.org/officeDocument/2006/relationships/image" Target="../media/image217.png"/><Relationship Id="rId9" Type="http://schemas.openxmlformats.org/officeDocument/2006/relationships/image" Target="../media/image220.png"/></Relationships>
</file>

<file path=ppt/slides/_rels/slide72.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 Id="rId5" Type="http://schemas.openxmlformats.org/officeDocument/2006/relationships/image" Target="../media/image224.png"/><Relationship Id="rId4" Type="http://schemas.openxmlformats.org/officeDocument/2006/relationships/image" Target="../media/image223.png"/></Relationships>
</file>

<file path=ppt/slides/_rels/slide73.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104.png"/><Relationship Id="rId1" Type="http://schemas.openxmlformats.org/officeDocument/2006/relationships/slideLayout" Target="../slideLayouts/slideLayout2.xml"/><Relationship Id="rId5" Type="http://schemas.microsoft.com/office/2007/relationships/hdphoto" Target="../media/hdphoto52.wdp"/><Relationship Id="rId4" Type="http://schemas.openxmlformats.org/officeDocument/2006/relationships/image" Target="../media/image225.png"/></Relationships>
</file>

<file path=ppt/slides/_rels/slide74.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2.xml"/><Relationship Id="rId4" Type="http://schemas.microsoft.com/office/2007/relationships/hdphoto" Target="../media/hdphoto53.wdp"/></Relationships>
</file>

<file path=ppt/slides/_rels/slide77.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232.png"/><Relationship Id="rId4" Type="http://schemas.openxmlformats.org/officeDocument/2006/relationships/image" Target="../media/image231.png"/></Relationships>
</file>

<file path=ppt/slides/_rels/slide7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2.xml"/><Relationship Id="rId5" Type="http://schemas.openxmlformats.org/officeDocument/2006/relationships/image" Target="../media/image235.png"/><Relationship Id="rId4" Type="http://schemas.microsoft.com/office/2007/relationships/hdphoto" Target="../media/hdphoto54.wdp"/></Relationships>
</file>

<file path=ppt/slides/_rels/slide8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2.xml"/><Relationship Id="rId4" Type="http://schemas.microsoft.com/office/2007/relationships/hdphoto" Target="../media/hdphoto55.wdp"/></Relationships>
</file>

<file path=ppt/slides/_rels/slide81.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23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xml"/><Relationship Id="rId4" Type="http://schemas.microsoft.com/office/2007/relationships/hdphoto" Target="../media/hdphoto56.wdp"/></Relationships>
</file>

<file path=ppt/slides/_rels/slide85.xml.rels><?xml version="1.0" encoding="UTF-8" standalone="yes"?>
<Relationships xmlns="http://schemas.openxmlformats.org/package/2006/relationships"><Relationship Id="rId3" Type="http://schemas.openxmlformats.org/officeDocument/2006/relationships/image" Target="../media/image243.png"/><Relationship Id="rId7" Type="http://schemas.openxmlformats.org/officeDocument/2006/relationships/image" Target="../media/image246.png"/><Relationship Id="rId2" Type="http://schemas.openxmlformats.org/officeDocument/2006/relationships/image" Target="../media/image242.png"/><Relationship Id="rId1" Type="http://schemas.openxmlformats.org/officeDocument/2006/relationships/slideLayout" Target="../slideLayouts/slideLayout2.xml"/><Relationship Id="rId6" Type="http://schemas.openxmlformats.org/officeDocument/2006/relationships/image" Target="../media/image245.png"/><Relationship Id="rId5" Type="http://schemas.openxmlformats.org/officeDocument/2006/relationships/image" Target="../media/image244.png"/><Relationship Id="rId4" Type="http://schemas.microsoft.com/office/2007/relationships/hdphoto" Target="../media/hdphoto57.wdp"/></Relationships>
</file>

<file path=ppt/slides/_rels/slide8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2.xml"/><Relationship Id="rId4" Type="http://schemas.openxmlformats.org/officeDocument/2006/relationships/image" Target="../media/image252.png"/></Relationships>
</file>

<file path=ppt/slides/_rels/slide89.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2.xml"/><Relationship Id="rId4" Type="http://schemas.openxmlformats.org/officeDocument/2006/relationships/image" Target="../media/image256.png"/></Relationships>
</file>

<file path=ppt/slides/_rels/slide91.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 Id="rId4" Type="http://schemas.microsoft.com/office/2007/relationships/hdphoto" Target="../media/hdphoto58.wdp"/></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microsoft.com/office/2007/relationships/hdphoto" Target="../media/hdphoto40.wdp"/><Relationship Id="rId7" Type="http://schemas.openxmlformats.org/officeDocument/2006/relationships/image" Target="../media/image261.png"/><Relationship Id="rId2" Type="http://schemas.openxmlformats.org/officeDocument/2006/relationships/image" Target="../media/image151.png"/><Relationship Id="rId1" Type="http://schemas.openxmlformats.org/officeDocument/2006/relationships/slideLayout" Target="../slideLayouts/slideLayout2.xml"/><Relationship Id="rId6" Type="http://schemas.openxmlformats.org/officeDocument/2006/relationships/image" Target="../media/image260.png"/><Relationship Id="rId5" Type="http://schemas.microsoft.com/office/2007/relationships/hdphoto" Target="../media/hdphoto31.wdp"/><Relationship Id="rId4" Type="http://schemas.openxmlformats.org/officeDocument/2006/relationships/image" Target="../media/image125.png"/></Relationships>
</file>

<file path=ppt/slides/_rels/slide95.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26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152.png"/><Relationship Id="rId1" Type="http://schemas.openxmlformats.org/officeDocument/2006/relationships/slideLayout" Target="../slideLayouts/slideLayout2.xml"/><Relationship Id="rId5" Type="http://schemas.microsoft.com/office/2007/relationships/hdphoto" Target="../media/hdphoto46.wdp"/><Relationship Id="rId4" Type="http://schemas.openxmlformats.org/officeDocument/2006/relationships/image" Target="../media/image182.png"/></Relationships>
</file>

<file path=ppt/slides/_rels/slide99.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3" y="25884"/>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709457" y="3183310"/>
            <a:ext cx="3673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2ª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138290" y="5386931"/>
            <a:ext cx="53212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OUTUBRO/NOVEMBRO- 2024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Descrição gerada automaticamente">
            <a:extLst>
              <a:ext uri="{FF2B5EF4-FFF2-40B4-BE49-F238E27FC236}">
                <a16:creationId xmlns:a16="http://schemas.microsoft.com/office/drawing/2014/main" id="{A59BF1DE-C7E1-F0CD-7F7D-5EC785C9FB30}"/>
              </a:ext>
            </a:extLst>
          </p:cNvPr>
          <p:cNvPicPr>
            <a:picLocks noChangeAspect="1"/>
          </p:cNvPicPr>
          <p:nvPr/>
        </p:nvPicPr>
        <p:blipFill rotWithShape="1">
          <a:blip r:embed="rId2"/>
          <a:srcRect l="658" t="6815" r="1" b="-1"/>
          <a:stretch/>
        </p:blipFill>
        <p:spPr bwMode="auto">
          <a:xfrm>
            <a:off x="3935506" y="1061513"/>
            <a:ext cx="3707939" cy="671170"/>
          </a:xfrm>
          <a:prstGeom prst="rect">
            <a:avLst/>
          </a:prstGeom>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22160382-41F4-AD81-E39B-651E74597F4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671476" y="593309"/>
            <a:ext cx="4502132" cy="369331"/>
          </a:xfrm>
          <a:prstGeom prst="rect">
            <a:avLst/>
          </a:prstGeom>
          <a:noFill/>
          <a:ln>
            <a:noFill/>
          </a:ln>
        </p:spPr>
      </p:pic>
      <p:sp>
        <p:nvSpPr>
          <p:cNvPr id="12" name="CaixaDeTexto 11">
            <a:extLst>
              <a:ext uri="{FF2B5EF4-FFF2-40B4-BE49-F238E27FC236}">
                <a16:creationId xmlns:a16="http://schemas.microsoft.com/office/drawing/2014/main" id="{78037883-4D50-809A-68D0-8407B5CF5224}"/>
              </a:ext>
            </a:extLst>
          </p:cNvPr>
          <p:cNvSpPr txBox="1"/>
          <p:nvPr/>
        </p:nvSpPr>
        <p:spPr>
          <a:xfrm>
            <a:off x="313764" y="1929615"/>
            <a:ext cx="10282518" cy="2998770"/>
          </a:xfrm>
          <a:prstGeom prst="rect">
            <a:avLst/>
          </a:prstGeom>
          <a:noFill/>
        </p:spPr>
        <p:txBody>
          <a:bodyPr wrap="square">
            <a:spAutoFit/>
          </a:bodyPr>
          <a:lstStyle/>
          <a:p>
            <a:pPr>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Analise as afirmações,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 Todo quadrado é um losango.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II. Existem retângulos que são losangos.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III. Um losango pode não ser um paralelogramo.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IV. Em um losango, os quatro lados são sempre congruentes.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V. Todo retângulo é um paralelogramo e todo paralelogramo é um retângulo.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Sobre as afirmações, pode-se afirmar que são verdadeiras apenas as afirmações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3" name="Tabela 12">
            <a:extLst>
              <a:ext uri="{FF2B5EF4-FFF2-40B4-BE49-F238E27FC236}">
                <a16:creationId xmlns:a16="http://schemas.microsoft.com/office/drawing/2014/main" id="{C7D1B016-C7FF-855E-757F-550A83EA59D7}"/>
              </a:ext>
            </a:extLst>
          </p:cNvPr>
          <p:cNvGraphicFramePr>
            <a:graphicFrameLocks noGrp="1"/>
          </p:cNvGraphicFramePr>
          <p:nvPr>
            <p:extLst>
              <p:ext uri="{D42A27DB-BD31-4B8C-83A1-F6EECF244321}">
                <p14:modId xmlns:p14="http://schemas.microsoft.com/office/powerpoint/2010/main" val="1791147945"/>
              </p:ext>
            </p:extLst>
          </p:nvPr>
        </p:nvGraphicFramePr>
        <p:xfrm>
          <a:off x="430456" y="5120884"/>
          <a:ext cx="3083560" cy="1156716"/>
        </p:xfrm>
        <a:graphic>
          <a:graphicData uri="http://schemas.openxmlformats.org/drawingml/2006/table">
            <a:tbl>
              <a:tblPr firstRow="1" firstCol="1" bandRow="1">
                <a:tableStyleId>{5C22544A-7EE6-4342-B048-85BDC9FD1C3A}</a:tableStyleId>
              </a:tblPr>
              <a:tblGrid>
                <a:gridCol w="1541780">
                  <a:extLst>
                    <a:ext uri="{9D8B030D-6E8A-4147-A177-3AD203B41FA5}">
                      <a16:colId xmlns:a16="http://schemas.microsoft.com/office/drawing/2014/main" val="3489675169"/>
                    </a:ext>
                  </a:extLst>
                </a:gridCol>
                <a:gridCol w="1541780">
                  <a:extLst>
                    <a:ext uri="{9D8B030D-6E8A-4147-A177-3AD203B41FA5}">
                      <a16:colId xmlns:a16="http://schemas.microsoft.com/office/drawing/2014/main" val="2112942977"/>
                    </a:ext>
                  </a:extLst>
                </a:gridCol>
              </a:tblGrid>
              <a:tr h="462280">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(A) I, II e IV. </a:t>
                      </a:r>
                    </a:p>
                    <a:p>
                      <a:pPr>
                        <a:lnSpc>
                          <a:spcPct val="107000"/>
                        </a:lnSpc>
                        <a:spcAft>
                          <a:spcPts val="800"/>
                        </a:spcAft>
                      </a:pPr>
                      <a:r>
                        <a:rPr lang="pt-BR" sz="2000" b="0" kern="100" dirty="0">
                          <a:solidFill>
                            <a:schemeClr val="tx1"/>
                          </a:solidFill>
                          <a:effectLst/>
                          <a:latin typeface="Arial Narrow" panose="020B0606020202030204" pitchFamily="34" charset="0"/>
                        </a:rPr>
                        <a:t>(B) I, III e IV.</a:t>
                      </a:r>
                    </a:p>
                    <a:p>
                      <a:pPr>
                        <a:lnSpc>
                          <a:spcPct val="107000"/>
                        </a:lnSpc>
                        <a:spcAft>
                          <a:spcPts val="800"/>
                        </a:spcAft>
                      </a:pPr>
                      <a:r>
                        <a:rPr lang="pt-BR" sz="2000" b="0" kern="100" dirty="0">
                          <a:solidFill>
                            <a:schemeClr val="tx1"/>
                          </a:solidFill>
                          <a:effectLst/>
                          <a:latin typeface="Arial Narrow" panose="020B0606020202030204" pitchFamily="34" charset="0"/>
                        </a:rPr>
                        <a:t>(C) II, III e V.</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(D) II, IV e V.</a:t>
                      </a:r>
                    </a:p>
                    <a:p>
                      <a:pPr>
                        <a:lnSpc>
                          <a:spcPct val="107000"/>
                        </a:lnSpc>
                        <a:spcAft>
                          <a:spcPts val="800"/>
                        </a:spcAft>
                      </a:pPr>
                      <a:r>
                        <a:rPr lang="pt-BR" sz="2000" b="0" kern="100" dirty="0">
                          <a:solidFill>
                            <a:schemeClr val="tx1"/>
                          </a:solidFill>
                          <a:effectLst/>
                          <a:latin typeface="Arial Narrow" panose="020B0606020202030204" pitchFamily="34" charset="0"/>
                        </a:rPr>
                        <a:t>(E) III, IV e V</a:t>
                      </a:r>
                    </a:p>
                    <a:p>
                      <a:pPr>
                        <a:lnSpc>
                          <a:spcPct val="107000"/>
                        </a:lnSpc>
                        <a:spcAft>
                          <a:spcPts val="800"/>
                        </a:spcAft>
                      </a:pPr>
                      <a:r>
                        <a:rPr lang="pt-BR" sz="2000" b="0" kern="100" dirty="0">
                          <a:solidFill>
                            <a:schemeClr val="tx1"/>
                          </a:solidFill>
                          <a:effectLst/>
                          <a:latin typeface="Arial Narrow" panose="020B0606020202030204" pitchFamily="34" charset="0"/>
                        </a:rPr>
                        <a:t> </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232795004"/>
                  </a:ext>
                </a:extLst>
              </a:tr>
            </a:tbl>
          </a:graphicData>
        </a:graphic>
      </p:graphicFrame>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C75EC2-8AFC-E58A-81D2-C4CFE2335E9D}"/>
              </a:ext>
            </a:extLst>
          </p:cNvPr>
          <p:cNvSpPr txBox="1"/>
          <p:nvPr/>
        </p:nvSpPr>
        <p:spPr>
          <a:xfrm>
            <a:off x="304800" y="711465"/>
            <a:ext cx="11609294" cy="1395254"/>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ENEM 2010)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Em canteiros de obras de construção civil é comum perceber trabalhadores realizando medidas de comprimento e de ângulos e fazendo demarcações por onde a obra deve começar ou se erguer. Em um desses canteiros foram feitas algumas marcas no chão plano. Foi possível perceber que, das seis estacas colocadas, três eram vértices de um triângulo retângulo e as outras três eram os pontos médios dos lados desse triângulo, indicadas por letras.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Ilustração de um canteiro de obras demarcado por seis estacas que formam um triângulo retângulo e os pontos médios de seus lados.">
            <a:extLst>
              <a:ext uri="{FF2B5EF4-FFF2-40B4-BE49-F238E27FC236}">
                <a16:creationId xmlns:a16="http://schemas.microsoft.com/office/drawing/2014/main" id="{0168F235-CFE2-C2DE-A92D-C786839C8596}"/>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568681" y="2164102"/>
            <a:ext cx="3883688" cy="1264898"/>
          </a:xfrm>
          <a:prstGeom prst="rect">
            <a:avLst/>
          </a:prstGeom>
          <a:noFill/>
          <a:ln>
            <a:noFill/>
          </a:ln>
        </p:spPr>
      </p:pic>
      <p:sp>
        <p:nvSpPr>
          <p:cNvPr id="6" name="CaixaDeTexto 5">
            <a:extLst>
              <a:ext uri="{FF2B5EF4-FFF2-40B4-BE49-F238E27FC236}">
                <a16:creationId xmlns:a16="http://schemas.microsoft.com/office/drawing/2014/main" id="{377D220F-01FD-1510-90BF-ECF8B694C35B}"/>
              </a:ext>
            </a:extLst>
          </p:cNvPr>
          <p:cNvSpPr txBox="1"/>
          <p:nvPr/>
        </p:nvSpPr>
        <p:spPr>
          <a:xfrm>
            <a:off x="197224" y="3700209"/>
            <a:ext cx="11716870" cy="2896177"/>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região demarcada pelas estacas A, B, M e N deveria ser calçada com concreto. Nessas condições, a área a ser calçada corresponde: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à mesma área do triângulo AMC.</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à mesma área do triângulo BNC.</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 à metade da área formada pelo triângulo ABC.</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ao dobro da área do triângulo MNC.</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ao triplo da área do triângulo MNC.</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72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051997-370F-BE09-84ED-4093D8C58818}"/>
              </a:ext>
            </a:extLst>
          </p:cNvPr>
          <p:cNvSpPr txBox="1"/>
          <p:nvPr/>
        </p:nvSpPr>
        <p:spPr>
          <a:xfrm>
            <a:off x="295835" y="681408"/>
            <a:ext cx="11421036" cy="407227"/>
          </a:xfrm>
          <a:prstGeom prst="rect">
            <a:avLst/>
          </a:prstGeom>
          <a:noFill/>
        </p:spPr>
        <p:txBody>
          <a:bodyPr wrap="square">
            <a:spAutoFit/>
          </a:bodyPr>
          <a:lstStyle/>
          <a:p>
            <a:pPr>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Analisando o paralelogramo, a seguir, sabendo que a medida de seus lados está dada em centímetros.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4C55FDCA-0989-9E56-6F33-13E08DE775F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6881" t="10151" r="7269" b="5041"/>
          <a:stretch/>
        </p:blipFill>
        <p:spPr bwMode="auto">
          <a:xfrm>
            <a:off x="2678710" y="1442178"/>
            <a:ext cx="5945338" cy="2637469"/>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13CFAEA4-310D-EE27-CFC0-42CD9E324BC2}"/>
              </a:ext>
            </a:extLst>
          </p:cNvPr>
          <p:cNvSpPr txBox="1"/>
          <p:nvPr/>
        </p:nvSpPr>
        <p:spPr>
          <a:xfrm>
            <a:off x="295835" y="4487190"/>
            <a:ext cx="6096000" cy="407291"/>
          </a:xfrm>
          <a:prstGeom prst="rect">
            <a:avLst/>
          </a:prstGeom>
          <a:noFill/>
        </p:spPr>
        <p:txBody>
          <a:bodyPr wrap="square">
            <a:spAutoFit/>
          </a:bodyPr>
          <a:lstStyle/>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Qual é o perímetro do quadrilátero apresentado?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6A6F17D1-4F67-8B27-D5CC-0084915ADC92}"/>
              </a:ext>
            </a:extLst>
          </p:cNvPr>
          <p:cNvGraphicFramePr>
            <a:graphicFrameLocks noGrp="1"/>
          </p:cNvGraphicFramePr>
          <p:nvPr>
            <p:extLst>
              <p:ext uri="{D42A27DB-BD31-4B8C-83A1-F6EECF244321}">
                <p14:modId xmlns:p14="http://schemas.microsoft.com/office/powerpoint/2010/main" val="4024550810"/>
              </p:ext>
            </p:extLst>
          </p:nvPr>
        </p:nvGraphicFramePr>
        <p:xfrm>
          <a:off x="367553" y="5158589"/>
          <a:ext cx="4847590" cy="1156716"/>
        </p:xfrm>
        <a:graphic>
          <a:graphicData uri="http://schemas.openxmlformats.org/drawingml/2006/table">
            <a:tbl>
              <a:tblPr firstRow="1" firstCol="1" bandRow="1">
                <a:tableStyleId>{5C22544A-7EE6-4342-B048-85BDC9FD1C3A}</a:tableStyleId>
              </a:tblPr>
              <a:tblGrid>
                <a:gridCol w="2423795">
                  <a:extLst>
                    <a:ext uri="{9D8B030D-6E8A-4147-A177-3AD203B41FA5}">
                      <a16:colId xmlns:a16="http://schemas.microsoft.com/office/drawing/2014/main" val="150783449"/>
                    </a:ext>
                  </a:extLst>
                </a:gridCol>
                <a:gridCol w="2423795">
                  <a:extLst>
                    <a:ext uri="{9D8B030D-6E8A-4147-A177-3AD203B41FA5}">
                      <a16:colId xmlns:a16="http://schemas.microsoft.com/office/drawing/2014/main" val="2644703163"/>
                    </a:ext>
                  </a:extLst>
                </a:gridCol>
              </a:tblGrid>
              <a:tr h="411480">
                <a:tc>
                  <a:txBody>
                    <a:bodyPr/>
                    <a:lstStyle/>
                    <a:p>
                      <a:pPr>
                        <a:lnSpc>
                          <a:spcPct val="107000"/>
                        </a:lnSpc>
                        <a:spcAft>
                          <a:spcPts val="800"/>
                        </a:spcAft>
                      </a:pPr>
                      <a:r>
                        <a:rPr lang="pt-BR" sz="2000" b="0" kern="100">
                          <a:solidFill>
                            <a:schemeClr val="tx1"/>
                          </a:solidFill>
                          <a:effectLst/>
                          <a:latin typeface="Arial Narrow" panose="020B0606020202030204" pitchFamily="34" charset="0"/>
                        </a:rPr>
                        <a:t>A) 34 cm.</a:t>
                      </a:r>
                    </a:p>
                    <a:p>
                      <a:pPr>
                        <a:lnSpc>
                          <a:spcPct val="107000"/>
                        </a:lnSpc>
                        <a:spcAft>
                          <a:spcPts val="800"/>
                        </a:spcAft>
                      </a:pPr>
                      <a:r>
                        <a:rPr lang="pt-BR" sz="2000" b="0" kern="100">
                          <a:solidFill>
                            <a:schemeClr val="tx1"/>
                          </a:solidFill>
                          <a:effectLst/>
                          <a:latin typeface="Arial Narrow" panose="020B0606020202030204" pitchFamily="34" charset="0"/>
                        </a:rPr>
                        <a:t>B) 35 cm.</a:t>
                      </a:r>
                    </a:p>
                    <a:p>
                      <a:pPr>
                        <a:lnSpc>
                          <a:spcPct val="107000"/>
                        </a:lnSpc>
                        <a:spcAft>
                          <a:spcPts val="800"/>
                        </a:spcAft>
                      </a:pPr>
                      <a:r>
                        <a:rPr lang="pt-BR" sz="2000" b="0" kern="100">
                          <a:solidFill>
                            <a:schemeClr val="tx1"/>
                          </a:solidFill>
                          <a:effectLst/>
                          <a:latin typeface="Arial Narrow" panose="020B0606020202030204" pitchFamily="34" charset="0"/>
                        </a:rPr>
                        <a:t>C) 37 cm.</a:t>
                      </a:r>
                      <a:endParaRPr lang="pt-BR" sz="20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D) 38 cm.</a:t>
                      </a:r>
                    </a:p>
                    <a:p>
                      <a:pPr>
                        <a:lnSpc>
                          <a:spcPct val="107000"/>
                        </a:lnSpc>
                        <a:spcAft>
                          <a:spcPts val="800"/>
                        </a:spcAft>
                      </a:pPr>
                      <a:r>
                        <a:rPr lang="pt-BR" sz="2000" b="0" kern="100" dirty="0">
                          <a:solidFill>
                            <a:schemeClr val="tx1"/>
                          </a:solidFill>
                          <a:effectLst/>
                          <a:latin typeface="Arial Narrow" panose="020B0606020202030204" pitchFamily="34" charset="0"/>
                        </a:rPr>
                        <a:t>E) 40 cm.</a:t>
                      </a:r>
                    </a:p>
                    <a:p>
                      <a:pPr>
                        <a:lnSpc>
                          <a:spcPct val="107000"/>
                        </a:lnSpc>
                        <a:spcAft>
                          <a:spcPts val="800"/>
                        </a:spcAft>
                      </a:pPr>
                      <a:r>
                        <a:rPr lang="pt-BR" sz="2000" b="0" kern="100" dirty="0">
                          <a:solidFill>
                            <a:schemeClr val="tx1"/>
                          </a:solidFill>
                          <a:effectLst/>
                          <a:latin typeface="Arial Narrow" panose="020B0606020202030204" pitchFamily="34" charset="0"/>
                        </a:rPr>
                        <a:t> </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282792069"/>
                  </a:ext>
                </a:extLst>
              </a:tr>
            </a:tbl>
          </a:graphicData>
        </a:graphic>
      </p:graphicFrame>
    </p:spTree>
    <p:extLst>
      <p:ext uri="{BB962C8B-B14F-4D97-AF65-F5344CB8AC3E}">
        <p14:creationId xmlns:p14="http://schemas.microsoft.com/office/powerpoint/2010/main" val="3104377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AD1B2C2-6D96-7A65-78A7-1E5C73CC83B2}"/>
                  </a:ext>
                </a:extLst>
              </p:cNvPr>
              <p:cNvSpPr txBox="1"/>
              <p:nvPr/>
            </p:nvSpPr>
            <p:spPr>
              <a:xfrm>
                <a:off x="358587" y="694592"/>
                <a:ext cx="11492753" cy="736612"/>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Um losango possui uma diagonal medindo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1,25</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e a diagonal menor medindo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Se a área desse losango é igual a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80 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 sua diagonal maior, em centímetros, é igual 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AD1B2C2-6D96-7A65-78A7-1E5C73CC83B2}"/>
                  </a:ext>
                </a:extLst>
              </p:cNvPr>
              <p:cNvSpPr txBox="1">
                <a:spLocks noRot="1" noChangeAspect="1" noMove="1" noResize="1" noEditPoints="1" noAdjustHandles="1" noChangeArrowheads="1" noChangeShapeType="1" noTextEdit="1"/>
              </p:cNvSpPr>
              <p:nvPr/>
            </p:nvSpPr>
            <p:spPr>
              <a:xfrm>
                <a:off x="358587" y="694592"/>
                <a:ext cx="11492753" cy="736612"/>
              </a:xfrm>
              <a:prstGeom prst="rect">
                <a:avLst/>
              </a:prstGeom>
              <a:blipFill>
                <a:blip r:embed="rId2"/>
                <a:stretch>
                  <a:fillRect l="-584" t="-5785" r="-531" b="-12397"/>
                </a:stretch>
              </a:blipFill>
            </p:spPr>
            <p:txBody>
              <a:bodyPr/>
              <a:lstStyle/>
              <a:p>
                <a:r>
                  <a:rPr lang="pt-BR">
                    <a:noFill/>
                  </a:rPr>
                  <a:t> </a:t>
                </a:r>
              </a:p>
            </p:txBody>
          </p:sp>
        </mc:Fallback>
      </mc:AlternateContent>
      <p:graphicFrame>
        <p:nvGraphicFramePr>
          <p:cNvPr id="4" name="Tabela 3">
            <a:extLst>
              <a:ext uri="{FF2B5EF4-FFF2-40B4-BE49-F238E27FC236}">
                <a16:creationId xmlns:a16="http://schemas.microsoft.com/office/drawing/2014/main" id="{7E7FCD4A-0965-0AA6-8181-832AB0C7CA29}"/>
              </a:ext>
            </a:extLst>
          </p:cNvPr>
          <p:cNvGraphicFramePr>
            <a:graphicFrameLocks noGrp="1"/>
          </p:cNvGraphicFramePr>
          <p:nvPr>
            <p:extLst>
              <p:ext uri="{D42A27DB-BD31-4B8C-83A1-F6EECF244321}">
                <p14:modId xmlns:p14="http://schemas.microsoft.com/office/powerpoint/2010/main" val="1754743433"/>
              </p:ext>
            </p:extLst>
          </p:nvPr>
        </p:nvGraphicFramePr>
        <p:xfrm>
          <a:off x="489958" y="1431204"/>
          <a:ext cx="4135830" cy="1156716"/>
        </p:xfrm>
        <a:graphic>
          <a:graphicData uri="http://schemas.openxmlformats.org/drawingml/2006/table">
            <a:tbl>
              <a:tblPr firstRow="1" firstCol="1" bandRow="1">
                <a:tableStyleId>{5C22544A-7EE6-4342-B048-85BDC9FD1C3A}</a:tableStyleId>
              </a:tblPr>
              <a:tblGrid>
                <a:gridCol w="2067915">
                  <a:extLst>
                    <a:ext uri="{9D8B030D-6E8A-4147-A177-3AD203B41FA5}">
                      <a16:colId xmlns:a16="http://schemas.microsoft.com/office/drawing/2014/main" val="2647865870"/>
                    </a:ext>
                  </a:extLst>
                </a:gridCol>
                <a:gridCol w="2067915">
                  <a:extLst>
                    <a:ext uri="{9D8B030D-6E8A-4147-A177-3AD203B41FA5}">
                      <a16:colId xmlns:a16="http://schemas.microsoft.com/office/drawing/2014/main" val="1206036171"/>
                    </a:ext>
                  </a:extLst>
                </a:gridCol>
              </a:tblGrid>
              <a:tr h="184785">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(A) 12.</a:t>
                      </a:r>
                    </a:p>
                    <a:p>
                      <a:pPr>
                        <a:lnSpc>
                          <a:spcPct val="107000"/>
                        </a:lnSpc>
                        <a:spcAft>
                          <a:spcPts val="800"/>
                        </a:spcAft>
                      </a:pPr>
                      <a:r>
                        <a:rPr lang="pt-BR" sz="2000" b="0" kern="100" dirty="0">
                          <a:solidFill>
                            <a:schemeClr val="tx1"/>
                          </a:solidFill>
                          <a:effectLst/>
                          <a:latin typeface="Arial Narrow" panose="020B0606020202030204" pitchFamily="34" charset="0"/>
                        </a:rPr>
                        <a:t>(B) 13.</a:t>
                      </a:r>
                    </a:p>
                    <a:p>
                      <a:pPr>
                        <a:lnSpc>
                          <a:spcPct val="107000"/>
                        </a:lnSpc>
                        <a:spcAft>
                          <a:spcPts val="800"/>
                        </a:spcAft>
                      </a:pPr>
                      <a:r>
                        <a:rPr lang="pt-BR" sz="2000" b="0" kern="100" dirty="0">
                          <a:solidFill>
                            <a:schemeClr val="tx1"/>
                          </a:solidFill>
                          <a:effectLst/>
                          <a:latin typeface="Arial Narrow" panose="020B0606020202030204" pitchFamily="34" charset="0"/>
                        </a:rPr>
                        <a:t>(C) 14.</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(D) 15.</a:t>
                      </a:r>
                    </a:p>
                    <a:p>
                      <a:pPr>
                        <a:lnSpc>
                          <a:spcPct val="107000"/>
                        </a:lnSpc>
                        <a:spcAft>
                          <a:spcPts val="800"/>
                        </a:spcAft>
                      </a:pPr>
                      <a:r>
                        <a:rPr lang="pt-BR" sz="2000" b="0" kern="100" dirty="0">
                          <a:solidFill>
                            <a:schemeClr val="tx1"/>
                          </a:solidFill>
                          <a:effectLst/>
                          <a:latin typeface="Arial Narrow" panose="020B0606020202030204" pitchFamily="34" charset="0"/>
                        </a:rPr>
                        <a:t>(E) 16.</a:t>
                      </a:r>
                    </a:p>
                    <a:p>
                      <a:pPr>
                        <a:lnSpc>
                          <a:spcPct val="107000"/>
                        </a:lnSpc>
                        <a:spcAft>
                          <a:spcPts val="800"/>
                        </a:spcAft>
                      </a:pPr>
                      <a:r>
                        <a:rPr lang="pt-BR" sz="2000" b="0" kern="100" dirty="0">
                          <a:solidFill>
                            <a:schemeClr val="tx1"/>
                          </a:solidFill>
                          <a:effectLst/>
                          <a:latin typeface="Arial Narrow" panose="020B0606020202030204" pitchFamily="34" charset="0"/>
                        </a:rPr>
                        <a:t> </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4013982"/>
                  </a:ext>
                </a:extLst>
              </a:tr>
            </a:tbl>
          </a:graphicData>
        </a:graphic>
      </p:graphicFrame>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29A7F55-931E-0C02-D0CC-B47DD6F90C6C}"/>
                  </a:ext>
                </a:extLst>
              </p:cNvPr>
              <p:cNvSpPr txBox="1"/>
              <p:nvPr/>
            </p:nvSpPr>
            <p:spPr>
              <a:xfrm>
                <a:off x="358587" y="2992808"/>
                <a:ext cx="11349320" cy="3276538"/>
              </a:xfrm>
              <a:prstGeom prst="rect">
                <a:avLst/>
              </a:prstGeom>
              <a:noFill/>
            </p:spPr>
            <p:txBody>
              <a:bodyPr wrap="square">
                <a:spAutoFit/>
              </a:bodyPr>
              <a:lstStyle/>
              <a:p>
                <a:pPr algn="just">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Considere um círculo com diâmetro de medida 12 centímetros.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Para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=3,14, </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qual é a área deste círculo</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37,68 cm²</a:t>
                </a:r>
                <a:br>
                  <a:rPr lang="pt-BR" sz="20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75,36 cm²</a:t>
                </a:r>
                <a:br>
                  <a:rPr lang="pt-BR" sz="20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 113,04 cm²</a:t>
                </a:r>
                <a:br>
                  <a:rPr lang="pt-BR" sz="20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150,72 cm²</a:t>
                </a:r>
                <a:r>
                  <a:rPr lang="pt-BR" sz="2000" kern="100" dirty="0">
                    <a:latin typeface="Aptos" panose="020B0004020202020204" pitchFamily="34" charset="0"/>
                    <a:ea typeface="Aptos" panose="020B0004020202020204" pitchFamily="34" charset="0"/>
                    <a:cs typeface="Times New Roman" panose="02020603050405020304" pitchFamily="18" charset="0"/>
                  </a:rPr>
                  <a:t> </a:t>
                </a:r>
              </a:p>
              <a:p>
                <a:pPr>
                  <a:lnSpc>
                    <a:spcPct val="150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452,16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29A7F55-931E-0C02-D0CC-B47DD6F90C6C}"/>
                  </a:ext>
                </a:extLst>
              </p:cNvPr>
              <p:cNvSpPr txBox="1">
                <a:spLocks noRot="1" noChangeAspect="1" noMove="1" noResize="1" noEditPoints="1" noAdjustHandles="1" noChangeArrowheads="1" noChangeShapeType="1" noTextEdit="1"/>
              </p:cNvSpPr>
              <p:nvPr/>
            </p:nvSpPr>
            <p:spPr>
              <a:xfrm>
                <a:off x="358587" y="2992808"/>
                <a:ext cx="11349320" cy="3276538"/>
              </a:xfrm>
              <a:prstGeom prst="rect">
                <a:avLst/>
              </a:prstGeom>
              <a:blipFill>
                <a:blip r:embed="rId3"/>
                <a:stretch>
                  <a:fillRect l="-591" t="-1490" b="-2048"/>
                </a:stretch>
              </a:blipFill>
            </p:spPr>
            <p:txBody>
              <a:bodyPr/>
              <a:lstStyle/>
              <a:p>
                <a:r>
                  <a:rPr lang="pt-BR">
                    <a:noFill/>
                  </a:rPr>
                  <a:t> </a:t>
                </a:r>
              </a:p>
            </p:txBody>
          </p:sp>
        </mc:Fallback>
      </mc:AlternateContent>
    </p:spTree>
    <p:extLst>
      <p:ext uri="{BB962C8B-B14F-4D97-AF65-F5344CB8AC3E}">
        <p14:creationId xmlns:p14="http://schemas.microsoft.com/office/powerpoint/2010/main" val="228375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518F72E-7B92-394C-A727-A038061F76DF}"/>
                  </a:ext>
                </a:extLst>
              </p:cNvPr>
              <p:cNvSpPr txBox="1"/>
              <p:nvPr/>
            </p:nvSpPr>
            <p:spPr>
              <a:xfrm>
                <a:off x="271182" y="488249"/>
                <a:ext cx="11555506" cy="2708434"/>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Seja a expressão: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1,2 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h𝑚</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+6000 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𝑐𝑚</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−2·0,4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𝑑𝑎𝑚</m:t>
                          </m:r>
                        </m:e>
                      </m:d>
                      <m:r>
                        <a:rPr lang="pt-BR" sz="2000" i="1" kern="100">
                          <a:effectLst/>
                          <a:latin typeface="Cambria Math" panose="02040503050406030204" pitchFamily="18" charset="0"/>
                          <a:ea typeface="Aptos" panose="020B0004020202020204" pitchFamily="34" charset="0"/>
                          <a:cs typeface="Times New Roman" panose="02020603050405020304" pitchFamily="18" charset="0"/>
                        </a:rPr>
                        <m:t>−0,002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𝑘𝑚</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valor simplificado da expressão, em metros, é</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3,6.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34,2.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342.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518F72E-7B92-394C-A727-A038061F76DF}"/>
                  </a:ext>
                </a:extLst>
              </p:cNvPr>
              <p:cNvSpPr txBox="1">
                <a:spLocks noRot="1" noChangeAspect="1" noMove="1" noResize="1" noEditPoints="1" noAdjustHandles="1" noChangeArrowheads="1" noChangeShapeType="1" noTextEdit="1"/>
              </p:cNvSpPr>
              <p:nvPr/>
            </p:nvSpPr>
            <p:spPr>
              <a:xfrm>
                <a:off x="271182" y="488249"/>
                <a:ext cx="11555506" cy="2708434"/>
              </a:xfrm>
              <a:prstGeom prst="rect">
                <a:avLst/>
              </a:prstGeom>
              <a:blipFill>
                <a:blip r:embed="rId2"/>
                <a:stretch>
                  <a:fillRect l="-527" t="-676" b="-2703"/>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09933467-7F94-8F3D-C8A5-F69FB2E76484}"/>
              </a:ext>
            </a:extLst>
          </p:cNvPr>
          <p:cNvSpPr txBox="1"/>
          <p:nvPr/>
        </p:nvSpPr>
        <p:spPr>
          <a:xfrm>
            <a:off x="2743200" y="1920711"/>
            <a:ext cx="6096000" cy="882293"/>
          </a:xfrm>
          <a:prstGeom prst="rect">
            <a:avLst/>
          </a:prstGeom>
          <a:noFill/>
        </p:spPr>
        <p:txBody>
          <a:bodyPr wrap="square">
            <a:spAutoFit/>
          </a:bodyPr>
          <a:lstStyle/>
          <a:p>
            <a:pPr algn="just">
              <a:lnSpc>
                <a:spcPct val="115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360.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3580.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E4852E9-44D2-24A4-C0B7-3FAD0C63F049}"/>
              </a:ext>
            </a:extLst>
          </p:cNvPr>
          <p:cNvSpPr txBox="1"/>
          <p:nvPr/>
        </p:nvSpPr>
        <p:spPr>
          <a:xfrm>
            <a:off x="224117" y="3196683"/>
            <a:ext cx="11649636" cy="707886"/>
          </a:xfrm>
          <a:prstGeom prst="rect">
            <a:avLst/>
          </a:prstGeom>
          <a:noFill/>
        </p:spPr>
        <p:txBody>
          <a:bodyPr wrap="square">
            <a:spAutoFit/>
          </a:bodyPr>
          <a:lstStyle/>
          <a:p>
            <a:r>
              <a:rPr lang="pt-BR" sz="2000" b="1" dirty="0">
                <a:effectLst/>
                <a:latin typeface="Arial Narrow" panose="020B0606020202030204" pitchFamily="34" charset="0"/>
                <a:ea typeface="Aptos" panose="020B0004020202020204" pitchFamily="34" charset="0"/>
                <a:cs typeface="Times New Roman" panose="02020603050405020304" pitchFamily="18" charset="0"/>
              </a:rPr>
              <a:t>7. </a:t>
            </a:r>
            <a:r>
              <a:rPr lang="pt-BR" sz="2000" dirty="0">
                <a:effectLst/>
                <a:latin typeface="Arial Narrow" panose="020B0606020202030204" pitchFamily="34" charset="0"/>
                <a:ea typeface="Aptos" panose="020B0004020202020204" pitchFamily="34" charset="0"/>
                <a:cs typeface="Times New Roman" panose="02020603050405020304" pitchFamily="18" charset="0"/>
              </a:rPr>
              <a:t>As figuras abaixo foram desenhadas em malhas quadriculadas de mesmas dimensões. O paralelogramo tem 135 cm² de área</a:t>
            </a:r>
            <a:endParaRPr lang="pt-BR" sz="2000" dirty="0"/>
          </a:p>
        </p:txBody>
      </p:sp>
      <p:pic>
        <p:nvPicPr>
          <p:cNvPr id="8" name="Imagem 7" descr="Gráfico, Gráfico de linhas&#10;&#10;Descrição gerada automaticamente">
            <a:extLst>
              <a:ext uri="{FF2B5EF4-FFF2-40B4-BE49-F238E27FC236}">
                <a16:creationId xmlns:a16="http://schemas.microsoft.com/office/drawing/2014/main" id="{4A786C00-0380-4B84-6336-26867510D357}"/>
              </a:ext>
            </a:extLst>
          </p:cNvPr>
          <p:cNvPicPr>
            <a:picLocks noChangeAspect="1"/>
          </p:cNvPicPr>
          <p:nvPr/>
        </p:nvPicPr>
        <p:blipFill>
          <a:blip r:embed="rId3"/>
          <a:stretch>
            <a:fillRect/>
          </a:stretch>
        </p:blipFill>
        <p:spPr>
          <a:xfrm>
            <a:off x="1558198" y="3619084"/>
            <a:ext cx="2758309" cy="2934475"/>
          </a:xfrm>
          <a:prstGeom prst="rect">
            <a:avLst/>
          </a:prstGeom>
        </p:spPr>
      </p:pic>
      <p:sp>
        <p:nvSpPr>
          <p:cNvPr id="10" name="CaixaDeTexto 9">
            <a:extLst>
              <a:ext uri="{FF2B5EF4-FFF2-40B4-BE49-F238E27FC236}">
                <a16:creationId xmlns:a16="http://schemas.microsoft.com/office/drawing/2014/main" id="{40EC30E6-A2D1-D4A1-50D9-105E9014398A}"/>
              </a:ext>
            </a:extLst>
          </p:cNvPr>
          <p:cNvSpPr txBox="1"/>
          <p:nvPr/>
        </p:nvSpPr>
        <p:spPr>
          <a:xfrm>
            <a:off x="5047130" y="3802894"/>
            <a:ext cx="6096000" cy="2566857"/>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Qual a área do retângulo?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32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45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64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96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135 cm²</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0210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1160AE-4BF6-773A-27F6-F0FC40B57C38}"/>
              </a:ext>
            </a:extLst>
          </p:cNvPr>
          <p:cNvSpPr txBox="1"/>
          <p:nvPr/>
        </p:nvSpPr>
        <p:spPr>
          <a:xfrm>
            <a:off x="242047" y="763855"/>
            <a:ext cx="11707906" cy="4645374"/>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0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(ENEM 2019)</a:t>
            </a: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bula de um antibiótico infantil, fabricado na forma de xarope, recomenda que sejam ministrados, diariamente, no máximo 500 mg desse medicamento para cada quilograma de massa do paciente. Um pediatra prescreveu a dosagem máxima desse antibiótico para ser ministrada diariamente a uma criança de 20 kg pelo período de 5 dias. Esse medicamento pode ser comprado em frascos de 10 mL, 50 mL, 100 mL, 250 mL e 500 mL. Os pais dessa criança decidiram comprar a quantidade exata de medicamento que precisará ser ministrada no tratamento, evitando a sobra de medicamento. Considere que 1 g desse medicamento ocupe um volume de 1 cm³.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capacidade do frasco, em mililitro, que esses pais deverão comprar é</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10.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50.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100.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250.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500.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526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A5E96F4-B448-EF13-1A26-3781BFCFE463}"/>
                  </a:ext>
                </a:extLst>
              </p:cNvPr>
              <p:cNvSpPr txBox="1"/>
              <p:nvPr/>
            </p:nvSpPr>
            <p:spPr>
              <a:xfrm>
                <a:off x="277906" y="741670"/>
                <a:ext cx="11636188" cy="1175578"/>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9. (ENEM 2018)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Sobre um sistema cartesiano considera-se uma malha formada por círculos de raios com medidas dadas por números naturais e por 12 semirretas com extremidades na origem, separadas por ângulos de </a:t>
                </a:r>
                <a14:m>
                  <m:oMath xmlns:m="http://schemas.openxmlformats.org/officeDocument/2006/math">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𝜋</m:t>
                        </m:r>
                      </m:num>
                      <m:den>
                        <m:r>
                          <a:rPr lang="pt-BR" sz="2000" i="1" kern="100">
                            <a:effectLst/>
                            <a:latin typeface="Cambria Math" panose="02040503050406030204" pitchFamily="18" charset="0"/>
                            <a:ea typeface="Aptos" panose="020B0004020202020204" pitchFamily="34" charset="0"/>
                            <a:cs typeface="Times New Roman" panose="02020603050405020304" pitchFamily="18" charset="0"/>
                          </a:rPr>
                          <m:t>6</m:t>
                        </m:r>
                      </m:den>
                    </m:f>
                    <m:r>
                      <a:rPr lang="pt-BR" sz="20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𝑟𝑎𝑑</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 conforme mostrado na figura.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A5E96F4-B448-EF13-1A26-3781BFCFE463}"/>
                  </a:ext>
                </a:extLst>
              </p:cNvPr>
              <p:cNvSpPr txBox="1">
                <a:spLocks noRot="1" noChangeAspect="1" noMove="1" noResize="1" noEditPoints="1" noAdjustHandles="1" noChangeArrowheads="1" noChangeShapeType="1" noTextEdit="1"/>
              </p:cNvSpPr>
              <p:nvPr/>
            </p:nvSpPr>
            <p:spPr>
              <a:xfrm>
                <a:off x="277906" y="741670"/>
                <a:ext cx="11636188" cy="1175578"/>
              </a:xfrm>
              <a:prstGeom prst="rect">
                <a:avLst/>
              </a:prstGeom>
              <a:blipFill>
                <a:blip r:embed="rId2"/>
                <a:stretch>
                  <a:fillRect l="-577" t="-3627" r="-577" b="-7254"/>
                </a:stretch>
              </a:blipFill>
            </p:spPr>
            <p:txBody>
              <a:bodyPr/>
              <a:lstStyle/>
              <a:p>
                <a:r>
                  <a:rPr lang="pt-BR">
                    <a:noFill/>
                  </a:rPr>
                  <a:t> </a:t>
                </a:r>
              </a:p>
            </p:txBody>
          </p:sp>
        </mc:Fallback>
      </mc:AlternateContent>
      <p:pic>
        <p:nvPicPr>
          <p:cNvPr id="4" name="Imagem 3" descr="Gráfico, Gráfico de radar&#10;&#10;Descrição gerada automaticamente">
            <a:extLst>
              <a:ext uri="{FF2B5EF4-FFF2-40B4-BE49-F238E27FC236}">
                <a16:creationId xmlns:a16="http://schemas.microsoft.com/office/drawing/2014/main" id="{7BA58D52-3D0F-BD62-BA99-EB7180B440BB}"/>
              </a:ext>
            </a:extLst>
          </p:cNvPr>
          <p:cNvPicPr>
            <a:picLocks noChangeAspect="1"/>
          </p:cNvPicPr>
          <p:nvPr/>
        </p:nvPicPr>
        <p:blipFill rotWithShape="1">
          <a:blip r:embed="rId3"/>
          <a:srcRect l="1336" t="1940" r="1266"/>
          <a:stretch/>
        </p:blipFill>
        <p:spPr bwMode="auto">
          <a:xfrm>
            <a:off x="516236" y="1917248"/>
            <a:ext cx="4566752" cy="457038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BAAE4E8-39A9-A52C-1618-9B265C791923}"/>
                  </a:ext>
                </a:extLst>
              </p:cNvPr>
              <p:cNvSpPr txBox="1"/>
              <p:nvPr/>
            </p:nvSpPr>
            <p:spPr>
              <a:xfrm>
                <a:off x="5513294" y="1610188"/>
                <a:ext cx="6400800" cy="2917722"/>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Suponha que os objetos se desloquem apenas pelas semirretas e pelas circunferências dessa malha, não podendo passar pela origem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(0;0).</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Considere o valor de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𝜋</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com aproximação de, pelo menos, uma casa decimal.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Para realizar o percurso mais curto possível ao longo da malha, do ponto</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𝐵</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até o ponto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𝐴</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um objeto deve percorrer uma distância igual 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BAAE4E8-39A9-A52C-1618-9B265C791923}"/>
                  </a:ext>
                </a:extLst>
              </p:cNvPr>
              <p:cNvSpPr txBox="1">
                <a:spLocks noRot="1" noChangeAspect="1" noMove="1" noResize="1" noEditPoints="1" noAdjustHandles="1" noChangeArrowheads="1" noChangeShapeType="1" noTextEdit="1"/>
              </p:cNvSpPr>
              <p:nvPr/>
            </p:nvSpPr>
            <p:spPr>
              <a:xfrm>
                <a:off x="5513294" y="1610188"/>
                <a:ext cx="6400800" cy="2917722"/>
              </a:xfrm>
              <a:prstGeom prst="rect">
                <a:avLst/>
              </a:prstGeom>
              <a:blipFill>
                <a:blip r:embed="rId4"/>
                <a:stretch>
                  <a:fillRect l="-952" t="-1253" r="-1048" b="-229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12CE27C5-21E2-1265-8992-4D0176B6A258}"/>
              </a:ext>
            </a:extLst>
          </p:cNvPr>
          <p:cNvPicPr>
            <a:picLocks noChangeAspect="1"/>
          </p:cNvPicPr>
          <p:nvPr/>
        </p:nvPicPr>
        <p:blipFill>
          <a:blip r:embed="rId5"/>
          <a:stretch>
            <a:fillRect/>
          </a:stretch>
        </p:blipFill>
        <p:spPr>
          <a:xfrm>
            <a:off x="6288660" y="4527910"/>
            <a:ext cx="4872399" cy="1839488"/>
          </a:xfrm>
          <a:prstGeom prst="rect">
            <a:avLst/>
          </a:prstGeom>
        </p:spPr>
      </p:pic>
    </p:spTree>
    <p:extLst>
      <p:ext uri="{BB962C8B-B14F-4D97-AF65-F5344CB8AC3E}">
        <p14:creationId xmlns:p14="http://schemas.microsoft.com/office/powerpoint/2010/main" val="516382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CE716B5-F446-51BA-3D26-47F57BE89B68}"/>
              </a:ext>
            </a:extLst>
          </p:cNvPr>
          <p:cNvSpPr txBox="1"/>
          <p:nvPr/>
        </p:nvSpPr>
        <p:spPr>
          <a:xfrm>
            <a:off x="268940" y="676135"/>
            <a:ext cx="11519647" cy="1065933"/>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10. (IFG 2018 – Adaptado)</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Na fase final da construção de um ginásio, um pedreiro necessita ladrilhar o chão que representa uma base retangular, cujas dimensões são 18 metros e 32 metros. Os ladrilhos utilizados são quadrados com 24 centímetros de lado. O número de ladrilhos necessários para revestir o espaço é de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E3B393A6-F618-53B1-C4AB-70562943EBB8}"/>
              </a:ext>
            </a:extLst>
          </p:cNvPr>
          <p:cNvGraphicFramePr>
            <a:graphicFrameLocks noGrp="1"/>
          </p:cNvGraphicFramePr>
          <p:nvPr>
            <p:extLst>
              <p:ext uri="{D42A27DB-BD31-4B8C-83A1-F6EECF244321}">
                <p14:modId xmlns:p14="http://schemas.microsoft.com/office/powerpoint/2010/main" val="2292312767"/>
              </p:ext>
            </p:extLst>
          </p:nvPr>
        </p:nvGraphicFramePr>
        <p:xfrm>
          <a:off x="403413" y="1742068"/>
          <a:ext cx="4348818" cy="1156716"/>
        </p:xfrm>
        <a:graphic>
          <a:graphicData uri="http://schemas.openxmlformats.org/drawingml/2006/table">
            <a:tbl>
              <a:tblPr firstRow="1" firstCol="1" bandRow="1">
                <a:tableStyleId>{5C22544A-7EE6-4342-B048-85BDC9FD1C3A}</a:tableStyleId>
              </a:tblPr>
              <a:tblGrid>
                <a:gridCol w="2174409">
                  <a:extLst>
                    <a:ext uri="{9D8B030D-6E8A-4147-A177-3AD203B41FA5}">
                      <a16:colId xmlns:a16="http://schemas.microsoft.com/office/drawing/2014/main" val="3931994953"/>
                    </a:ext>
                  </a:extLst>
                </a:gridCol>
                <a:gridCol w="2174409">
                  <a:extLst>
                    <a:ext uri="{9D8B030D-6E8A-4147-A177-3AD203B41FA5}">
                      <a16:colId xmlns:a16="http://schemas.microsoft.com/office/drawing/2014/main" val="1202397176"/>
                    </a:ext>
                  </a:extLst>
                </a:gridCol>
              </a:tblGrid>
              <a:tr h="353060">
                <a:tc>
                  <a:txBody>
                    <a:bodyPr/>
                    <a:lstStyle/>
                    <a:p>
                      <a:pPr>
                        <a:lnSpc>
                          <a:spcPct val="107000"/>
                        </a:lnSpc>
                        <a:spcAft>
                          <a:spcPts val="800"/>
                        </a:spcAft>
                      </a:pPr>
                      <a:r>
                        <a:rPr lang="pt-BR" sz="2000" b="0" kern="100">
                          <a:solidFill>
                            <a:schemeClr val="tx1"/>
                          </a:solidFill>
                          <a:effectLst/>
                          <a:latin typeface="Arial Narrow" panose="020B0606020202030204" pitchFamily="34" charset="0"/>
                        </a:rPr>
                        <a:t>(A) 100 000.</a:t>
                      </a:r>
                    </a:p>
                    <a:p>
                      <a:pPr>
                        <a:lnSpc>
                          <a:spcPct val="107000"/>
                        </a:lnSpc>
                        <a:spcAft>
                          <a:spcPts val="800"/>
                        </a:spcAft>
                      </a:pPr>
                      <a:r>
                        <a:rPr lang="pt-BR" sz="2000" b="0" kern="100">
                          <a:solidFill>
                            <a:schemeClr val="tx1"/>
                          </a:solidFill>
                          <a:effectLst/>
                          <a:latin typeface="Arial Narrow" panose="020B0606020202030204" pitchFamily="34" charset="0"/>
                        </a:rPr>
                        <a:t>(B) 10 000.</a:t>
                      </a:r>
                    </a:p>
                    <a:p>
                      <a:pPr>
                        <a:lnSpc>
                          <a:spcPct val="107000"/>
                        </a:lnSpc>
                        <a:spcAft>
                          <a:spcPts val="800"/>
                        </a:spcAft>
                      </a:pPr>
                      <a:r>
                        <a:rPr lang="pt-BR" sz="2000" b="0" kern="100">
                          <a:solidFill>
                            <a:schemeClr val="tx1"/>
                          </a:solidFill>
                          <a:effectLst/>
                          <a:latin typeface="Arial Narrow" panose="020B0606020202030204" pitchFamily="34" charset="0"/>
                        </a:rPr>
                        <a:t>(C) 1 000.</a:t>
                      </a:r>
                      <a:endParaRPr lang="pt-BR" sz="20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07000"/>
                        </a:lnSpc>
                        <a:spcAft>
                          <a:spcPts val="800"/>
                        </a:spcAft>
                      </a:pPr>
                      <a:r>
                        <a:rPr lang="pt-BR" sz="2000" b="0" kern="100" dirty="0">
                          <a:solidFill>
                            <a:schemeClr val="tx1"/>
                          </a:solidFill>
                          <a:effectLst/>
                          <a:latin typeface="Arial Narrow" panose="020B0606020202030204" pitchFamily="34" charset="0"/>
                        </a:rPr>
                        <a:t>(D)100.</a:t>
                      </a:r>
                    </a:p>
                    <a:p>
                      <a:pPr algn="just">
                        <a:lnSpc>
                          <a:spcPct val="107000"/>
                        </a:lnSpc>
                        <a:spcAft>
                          <a:spcPts val="800"/>
                        </a:spcAft>
                      </a:pPr>
                      <a:r>
                        <a:rPr lang="pt-BR" sz="2000" b="0" kern="100" dirty="0">
                          <a:solidFill>
                            <a:schemeClr val="tx1"/>
                          </a:solidFill>
                          <a:effectLst/>
                          <a:latin typeface="Arial Narrow" panose="020B0606020202030204" pitchFamily="34" charset="0"/>
                        </a:rPr>
                        <a:t>(E)10.</a:t>
                      </a:r>
                      <a:endParaRPr lang="pt-BR" sz="20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243812748"/>
                  </a:ext>
                </a:extLst>
              </a:tr>
            </a:tbl>
          </a:graphicData>
        </a:graphic>
      </p:graphicFrame>
      <p:sp>
        <p:nvSpPr>
          <p:cNvPr id="6" name="CaixaDeTexto 5">
            <a:extLst>
              <a:ext uri="{FF2B5EF4-FFF2-40B4-BE49-F238E27FC236}">
                <a16:creationId xmlns:a16="http://schemas.microsoft.com/office/drawing/2014/main" id="{34626368-B37F-4ADD-B368-EB2247D11E7F}"/>
              </a:ext>
            </a:extLst>
          </p:cNvPr>
          <p:cNvSpPr txBox="1"/>
          <p:nvPr/>
        </p:nvSpPr>
        <p:spPr>
          <a:xfrm>
            <a:off x="331695" y="3225386"/>
            <a:ext cx="11089340" cy="407227"/>
          </a:xfrm>
          <a:prstGeom prst="rect">
            <a:avLst/>
          </a:prstGeom>
          <a:noFill/>
        </p:spPr>
        <p:txBody>
          <a:bodyPr wrap="square">
            <a:spAutoFit/>
          </a:bodyPr>
          <a:lstStyle/>
          <a:p>
            <a:pPr>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11.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figura mostra um quadrado de lado 12 cm, dividido em três retângulos de mesma área.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Gráfico&#10;&#10;Descrição gerada automaticamente">
            <a:extLst>
              <a:ext uri="{FF2B5EF4-FFF2-40B4-BE49-F238E27FC236}">
                <a16:creationId xmlns:a16="http://schemas.microsoft.com/office/drawing/2014/main" id="{AD6B50BE-7F7C-1560-E3E0-D473104DA52D}"/>
              </a:ext>
            </a:extLst>
          </p:cNvPr>
          <p:cNvPicPr>
            <a:picLocks noChangeAspect="1"/>
          </p:cNvPicPr>
          <p:nvPr/>
        </p:nvPicPr>
        <p:blipFill>
          <a:blip r:embed="rId2"/>
          <a:stretch>
            <a:fillRect/>
          </a:stretch>
        </p:blipFill>
        <p:spPr>
          <a:xfrm>
            <a:off x="562908" y="3632613"/>
            <a:ext cx="2942292" cy="2937100"/>
          </a:xfrm>
          <a:prstGeom prst="rect">
            <a:avLst/>
          </a:prstGeom>
        </p:spPr>
      </p:pic>
      <p:sp>
        <p:nvSpPr>
          <p:cNvPr id="9" name="CaixaDeTexto 8">
            <a:extLst>
              <a:ext uri="{FF2B5EF4-FFF2-40B4-BE49-F238E27FC236}">
                <a16:creationId xmlns:a16="http://schemas.microsoft.com/office/drawing/2014/main" id="{55D6B5BD-7BC0-0A69-014A-142ACB494CE2}"/>
              </a:ext>
            </a:extLst>
          </p:cNvPr>
          <p:cNvSpPr txBox="1"/>
          <p:nvPr/>
        </p:nvSpPr>
        <p:spPr>
          <a:xfrm>
            <a:off x="4159624" y="3817734"/>
            <a:ext cx="6096000" cy="2566857"/>
          </a:xfrm>
          <a:prstGeom prst="rect">
            <a:avLst/>
          </a:prstGeom>
          <a:noFill/>
        </p:spPr>
        <p:txBody>
          <a:bodyPr wrap="square">
            <a:spAutoFit/>
          </a:bodyPr>
          <a:lstStyle/>
          <a:p>
            <a:pPr>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Qual é o perímetro do retângulo sombreado?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28 cm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26 cm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24 cm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22 cm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20 cm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59976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CC44A2-6CF8-E9F2-BF99-F1237D9C33A3}"/>
              </a:ext>
            </a:extLst>
          </p:cNvPr>
          <p:cNvSpPr txBox="1"/>
          <p:nvPr/>
        </p:nvSpPr>
        <p:spPr>
          <a:xfrm>
            <a:off x="349624" y="824140"/>
            <a:ext cx="11492751" cy="3328091"/>
          </a:xfrm>
          <a:prstGeom prst="rect">
            <a:avLst/>
          </a:prstGeom>
          <a:noFill/>
        </p:spPr>
        <p:txBody>
          <a:bodyPr wrap="square">
            <a:spAutoFit/>
          </a:bodyPr>
          <a:lstStyle/>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000" kern="0" dirty="0">
                <a:solidFill>
                  <a:srgbClr val="000000"/>
                </a:solidFill>
                <a:effectLst/>
                <a:latin typeface="system-ui"/>
                <a:ea typeface="Times New Roman" panose="02020603050405020304" pitchFamily="18" charset="0"/>
                <a:cs typeface="Times New Roman" panose="02020603050405020304" pitchFamily="18" charset="0"/>
              </a:rPr>
              <a:t>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quilate é uma medida de massa bastante comum quando se refere a metais e pedras preciosas e, 1 quilate equivale a 0,2 gramas. Uma joalheria confeccionou um anel de rubi com 4,5 gramas de ouro branco e peso total de 9,5 gramas.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Quantos quilates possui o rubi deste anel?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25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12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 10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5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3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81859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9ED03B0-5AB1-EC08-5848-56A064F90B0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4692" y="582705"/>
            <a:ext cx="6062616" cy="401337"/>
          </a:xfrm>
          <a:prstGeom prst="rect">
            <a:avLst/>
          </a:prstGeom>
          <a:noFill/>
          <a:ln>
            <a:noFill/>
          </a:ln>
        </p:spPr>
      </p:pic>
      <p:pic>
        <p:nvPicPr>
          <p:cNvPr id="3" name="Imagem 2" descr="Uma imagem contendo Logotipo&#10;&#10;Descrição gerada automaticamente">
            <a:extLst>
              <a:ext uri="{FF2B5EF4-FFF2-40B4-BE49-F238E27FC236}">
                <a16:creationId xmlns:a16="http://schemas.microsoft.com/office/drawing/2014/main" id="{E488C06B-30A1-A47D-86B4-F39CA958E599}"/>
              </a:ext>
            </a:extLst>
          </p:cNvPr>
          <p:cNvPicPr>
            <a:picLocks noChangeAspect="1"/>
          </p:cNvPicPr>
          <p:nvPr/>
        </p:nvPicPr>
        <p:blipFill rotWithShape="1">
          <a:blip r:embed="rId3"/>
          <a:srcRect l="843" t="6528"/>
          <a:stretch/>
        </p:blipFill>
        <p:spPr bwMode="auto">
          <a:xfrm>
            <a:off x="3346023" y="984042"/>
            <a:ext cx="5250777" cy="567036"/>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24DA5869-FAD0-F528-0581-E0FBBFF9604F}"/>
              </a:ext>
            </a:extLst>
          </p:cNvPr>
          <p:cNvSpPr txBox="1"/>
          <p:nvPr/>
        </p:nvSpPr>
        <p:spPr>
          <a:xfrm>
            <a:off x="224118" y="1551078"/>
            <a:ext cx="11779623" cy="774764"/>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POLÍGONOS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Como já estudamos, nos volumes anteriores, polígonos são figuras delimitadas por uma linha poligonal fechada e simples.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Forma&#10;&#10;Descrição gerada automaticamente">
            <a:extLst>
              <a:ext uri="{FF2B5EF4-FFF2-40B4-BE49-F238E27FC236}">
                <a16:creationId xmlns:a16="http://schemas.microsoft.com/office/drawing/2014/main" id="{5AC85D90-3071-3B61-F66B-0A0D3CEBAA8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10153"/>
          <a:stretch/>
        </p:blipFill>
        <p:spPr bwMode="auto">
          <a:xfrm>
            <a:off x="3256783" y="2325842"/>
            <a:ext cx="4356442" cy="1039589"/>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E2CF1CE3-5A03-0597-7BCB-3066C52EA45B}"/>
              </a:ext>
            </a:extLst>
          </p:cNvPr>
          <p:cNvSpPr txBox="1"/>
          <p:nvPr/>
        </p:nvSpPr>
        <p:spPr>
          <a:xfrm>
            <a:off x="224118" y="3429000"/>
            <a:ext cx="6096000" cy="375744"/>
          </a:xfrm>
          <a:prstGeom prst="rect">
            <a:avLst/>
          </a:prstGeom>
          <a:noFill/>
        </p:spPr>
        <p:txBody>
          <a:bodyPr wrap="square">
            <a:spAutoFit/>
          </a:bodyPr>
          <a:lstStyle/>
          <a:p>
            <a:pPr marL="342900" lvl="0" indent="-342900" algn="just">
              <a:lnSpc>
                <a:spcPct val="107000"/>
              </a:lnSpc>
              <a:spcAft>
                <a:spcPts val="800"/>
              </a:spcAft>
              <a:buClr>
                <a:srgbClr val="7030A0"/>
              </a:buClr>
              <a:buFont typeface="Wingdings" panose="05000000000000000000" pitchFamily="2" charset="2"/>
              <a:buChar char=""/>
            </a:pPr>
            <a:r>
              <a:rPr lang="pt-BR" sz="1800" b="1" u="sng" kern="100" dirty="0">
                <a:solidFill>
                  <a:srgbClr val="7030A0"/>
                </a:solidFill>
                <a:effectLst/>
                <a:uFill>
                  <a:solidFill>
                    <a:srgbClr val="7030A0"/>
                  </a:solidFill>
                </a:uFill>
                <a:latin typeface="Arial Narrow" panose="020B0606020202030204" pitchFamily="34" charset="0"/>
                <a:ea typeface="Aptos" panose="020B0004020202020204" pitchFamily="34" charset="0"/>
                <a:cs typeface="Times New Roman" panose="02020603050405020304" pitchFamily="18" charset="0"/>
              </a:rPr>
              <a:t>Algumas características dos polígonos mais usuais</a:t>
            </a:r>
            <a:r>
              <a:rPr lang="pt-BR" sz="1800"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AE15562-626D-333C-7B76-BBB3C56631EC}"/>
              </a:ext>
            </a:extLst>
          </p:cNvPr>
          <p:cNvSpPr txBox="1"/>
          <p:nvPr/>
        </p:nvSpPr>
        <p:spPr>
          <a:xfrm>
            <a:off x="224118" y="4140195"/>
            <a:ext cx="11571248" cy="2053832"/>
          </a:xfrm>
          <a:prstGeom prst="rect">
            <a:avLst/>
          </a:prstGeom>
          <a:noFill/>
        </p:spPr>
        <p:txBody>
          <a:bodyPr wrap="square">
            <a:spAutoFit/>
          </a:bodyPr>
          <a:lstStyle/>
          <a:p>
            <a:pPr marL="342900" lvl="0" indent="-342900" algn="just">
              <a:lnSpc>
                <a:spcPct val="107000"/>
              </a:lnSpc>
              <a:buClr>
                <a:srgbClr val="4EA72E"/>
              </a:buClr>
              <a:buFont typeface="Wingdings" panose="05000000000000000000" pitchFamily="2" charset="2"/>
              <a:buChar char=""/>
            </a:pPr>
            <a:r>
              <a:rPr lang="pt-BR" sz="2000" b="1" u="sng" kern="100" dirty="0">
                <a:solidFill>
                  <a:srgbClr val="4EA72E"/>
                </a:solidFill>
                <a:effectLst/>
                <a:latin typeface="Cavolini" panose="03000502040302020204" pitchFamily="66" charset="0"/>
                <a:ea typeface="Aptos" panose="020B0004020202020204" pitchFamily="34" charset="0"/>
                <a:cs typeface="Times New Roman" panose="02020603050405020304" pitchFamily="18" charset="0"/>
              </a:rPr>
              <a:t>Triângulos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07000"/>
              </a:lnSpc>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Os triângulos são polígonos de três lados e três ângulos internos. Eles são os polígonos que possuem o menor número de lados. Todo triângulo possui alguns elementos e os principais são: vértices, lados, ângulos (internos e externos), alturas, medianas e bissetrizes. </a:t>
            </a:r>
          </a:p>
          <a:p>
            <a:pPr marL="457200" algn="just">
              <a:lnSpc>
                <a:spcPct val="107000"/>
              </a:lnSpc>
            </a:pP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07000"/>
              </a:lnSpc>
              <a:spcAft>
                <a:spcPts val="800"/>
              </a:spcAft>
            </a:pPr>
            <a:r>
              <a:rPr lang="pt-BR" sz="2000" b="1" kern="100" dirty="0">
                <a:ln>
                  <a:noFill/>
                </a:ln>
                <a:solidFill>
                  <a:srgbClr val="196B24"/>
                </a:solidFill>
                <a:effectLst/>
                <a:latin typeface="Arial Narrow" panose="020B0606020202030204" pitchFamily="34" charset="0"/>
                <a:ea typeface="Aptos" panose="020B0004020202020204" pitchFamily="34" charset="0"/>
                <a:cs typeface="Times New Roman" panose="02020603050405020304" pitchFamily="18" charset="0"/>
              </a:rPr>
              <a:t>Obs: O triângulo é o único polígono que não possui diagonal!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021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2BCA4EC-DBC0-6DAE-C2C1-566D662418A8}"/>
              </a:ext>
            </a:extLst>
          </p:cNvPr>
          <p:cNvSpPr txBox="1"/>
          <p:nvPr/>
        </p:nvSpPr>
        <p:spPr>
          <a:xfrm>
            <a:off x="268942" y="680428"/>
            <a:ext cx="6096000" cy="400110"/>
          </a:xfrm>
          <a:prstGeom prst="rect">
            <a:avLst/>
          </a:prstGeom>
          <a:noFill/>
        </p:spPr>
        <p:txBody>
          <a:bodyPr wrap="square">
            <a:spAutoFit/>
          </a:bodyPr>
          <a:lstStyle/>
          <a:p>
            <a:r>
              <a:rPr lang="pt-BR" sz="2000" dirty="0">
                <a:effectLst/>
                <a:latin typeface="Arial Narrow" panose="020B0606020202030204" pitchFamily="34" charset="0"/>
                <a:ea typeface="Aptos" panose="020B0004020202020204" pitchFamily="34" charset="0"/>
                <a:cs typeface="Times New Roman" panose="02020603050405020304" pitchFamily="18" charset="0"/>
              </a:rPr>
              <a:t>Observe o triângulo ABC inscrito no </a:t>
            </a:r>
            <a:r>
              <a:rPr lang="pt-BR" sz="2000" b="1" u="sng" dirty="0">
                <a:solidFill>
                  <a:srgbClr val="BC8B00"/>
                </a:solidFill>
                <a:effectLst/>
                <a:latin typeface="Arial Narrow" panose="020B0606020202030204" pitchFamily="34" charset="0"/>
                <a:ea typeface="Aptos" panose="020B0004020202020204" pitchFamily="34" charset="0"/>
                <a:cs typeface="Times New Roman" panose="02020603050405020304" pitchFamily="18" charset="0"/>
              </a:rPr>
              <a:t>plano cartesiano</a:t>
            </a:r>
            <a:r>
              <a:rPr lang="pt-BR" sz="2000" b="1" dirty="0">
                <a:solidFill>
                  <a:srgbClr val="BC8B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dirty="0"/>
          </a:p>
        </p:txBody>
      </p:sp>
      <p:pic>
        <p:nvPicPr>
          <p:cNvPr id="4" name="Imagem 3">
            <a:extLst>
              <a:ext uri="{FF2B5EF4-FFF2-40B4-BE49-F238E27FC236}">
                <a16:creationId xmlns:a16="http://schemas.microsoft.com/office/drawing/2014/main" id="{7DBA207F-8923-B15D-4CF5-0AF7711A6454}"/>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l="4246" t="4567" b="4547"/>
          <a:stretch/>
        </p:blipFill>
        <p:spPr bwMode="auto">
          <a:xfrm>
            <a:off x="498211" y="1173018"/>
            <a:ext cx="7059035" cy="367576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8555AAE7-3711-67EC-96A4-1DAE54BBC9D6}"/>
                  </a:ext>
                </a:extLst>
              </p:cNvPr>
              <p:cNvSpPr txBox="1"/>
              <p:nvPr/>
            </p:nvSpPr>
            <p:spPr>
              <a:xfrm>
                <a:off x="7799295" y="1603900"/>
                <a:ext cx="4177554" cy="3137975"/>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Os vértices são os pontos de coordenadas: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6985">
                  <a:lnSpc>
                    <a:spcPct val="107000"/>
                  </a:lnSpc>
                </a:pPr>
                <a14:m>
                  <m:oMathPara xmlns:m="http://schemas.openxmlformats.org/officeDocument/2006/math">
                    <m:oMathParaPr>
                      <m:jc m:val="centerGroup"/>
                    </m:oMathParaPr>
                    <m:oMath xmlns:m="http://schemas.openxmlformats.org/officeDocument/2006/math">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A</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kern="100">
                              <a:effectLst/>
                              <a:latin typeface="Cambria Math" panose="02040503050406030204" pitchFamily="18" charset="0"/>
                              <a:ea typeface="Aptos" panose="020B0004020202020204" pitchFamily="34" charset="0"/>
                              <a:cs typeface="Times New Roman" panose="02020603050405020304" pitchFamily="18" charset="0"/>
                            </a:rPr>
                            <m:t>0, 3</m:t>
                          </m:r>
                        </m:e>
                      </m:d>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B</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kern="100">
                              <a:effectLst/>
                              <a:latin typeface="Cambria Math" panose="02040503050406030204" pitchFamily="18" charset="0"/>
                              <a:ea typeface="Aptos" panose="020B0004020202020204" pitchFamily="34" charset="0"/>
                              <a:cs typeface="Times New Roman" panose="02020603050405020304" pitchFamily="18" charset="0"/>
                            </a:rPr>
                            <m:t>4, 0</m:t>
                          </m:r>
                        </m:e>
                      </m:d>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C</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kern="100">
                              <a:effectLst/>
                              <a:latin typeface="Cambria Math" panose="02040503050406030204" pitchFamily="18" charset="0"/>
                              <a:ea typeface="Aptos" panose="020B0004020202020204" pitchFamily="34" charset="0"/>
                              <a:cs typeface="Times New Roman" panose="02020603050405020304" pitchFamily="18" charset="0"/>
                            </a:rPr>
                            <m:t>3, 0</m:t>
                          </m:r>
                        </m:e>
                      </m:d>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Os ângulos internos são: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6985" algn="ctr">
                  <a:lnSpc>
                    <a:spcPct val="107000"/>
                  </a:lnSpc>
                </a:pPr>
                <a14:m>
                  <m:oMath xmlns:m="http://schemas.openxmlformats.org/officeDocument/2006/math">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α</m:t>
                    </m:r>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β</m:t>
                    </m:r>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ε</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Os ângulos externos são: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6985" algn="ctr">
                  <a:lnSpc>
                    <a:spcPct val="107000"/>
                  </a:lnSpc>
                </a:pPr>
                <a14:m>
                  <m:oMath xmlns:m="http://schemas.openxmlformats.org/officeDocument/2006/math">
                    <m:sSub>
                      <m:sSub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α</m:t>
                        </m:r>
                      </m:e>
                      <m:sub>
                        <m:r>
                          <a:rPr lang="pt-BR" sz="2000"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β</m:t>
                        </m:r>
                      </m:e>
                      <m:sub>
                        <m:r>
                          <a:rPr lang="pt-BR" sz="2000"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000"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ε</m:t>
                        </m:r>
                      </m:e>
                      <m:sub>
                        <m:r>
                          <a:rPr lang="pt-BR" sz="2000" kern="100">
                            <a:effectLst/>
                            <a:latin typeface="Cambria Math" panose="02040503050406030204" pitchFamily="18" charset="0"/>
                            <a:ea typeface="Aptos" panose="020B0004020202020204" pitchFamily="34" charset="0"/>
                            <a:cs typeface="Times New Roman" panose="02020603050405020304" pitchFamily="18" charset="0"/>
                          </a:rPr>
                          <m:t>1</m:t>
                        </m:r>
                      </m:sub>
                    </m:sSub>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Os lados são os segmentos: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14:m>
                  <m:oMath xmlns:m="http://schemas.openxmlformats.org/officeDocument/2006/math">
                    <m:acc>
                      <m:accPr>
                        <m:chr m:val="̅"/>
                        <m:ctrlPr>
                          <a:rPr lang="pt-BR" sz="2000" i="1">
                            <a:effectLst/>
                            <a:latin typeface="Cambria Math" panose="02040503050406030204" pitchFamily="18" charset="0"/>
                          </a:rPr>
                        </m:ctrlPr>
                      </m:accPr>
                      <m:e>
                        <m:r>
                          <m:rPr>
                            <m:sty m:val="p"/>
                          </m:rPr>
                          <a:rPr lang="pt-BR" sz="2000">
                            <a:effectLst/>
                            <a:latin typeface="Cambria Math" panose="02040503050406030204" pitchFamily="18" charset="0"/>
                            <a:ea typeface="Aptos" panose="020B0004020202020204" pitchFamily="34" charset="0"/>
                            <a:cs typeface="Times New Roman" panose="02020603050405020304" pitchFamily="18" charset="0"/>
                          </a:rPr>
                          <m:t>AB</m:t>
                        </m:r>
                      </m:e>
                    </m:acc>
                    <m:r>
                      <a:rPr lang="pt-BR" sz="20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000" i="1">
                            <a:effectLst/>
                            <a:latin typeface="Cambria Math" panose="02040503050406030204" pitchFamily="18" charset="0"/>
                          </a:rPr>
                        </m:ctrlPr>
                      </m:accPr>
                      <m:e>
                        <m:r>
                          <m:rPr>
                            <m:sty m:val="p"/>
                          </m:rPr>
                          <a:rPr lang="pt-BR" sz="2000">
                            <a:effectLst/>
                            <a:latin typeface="Cambria Math" panose="02040503050406030204" pitchFamily="18" charset="0"/>
                            <a:ea typeface="Aptos" panose="020B0004020202020204" pitchFamily="34" charset="0"/>
                            <a:cs typeface="Times New Roman" panose="02020603050405020304" pitchFamily="18" charset="0"/>
                          </a:rPr>
                          <m:t>BC</m:t>
                        </m:r>
                      </m:e>
                    </m:acc>
                    <m:r>
                      <a:rPr lang="pt-BR" sz="2000">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2000" i="1">
                            <a:effectLst/>
                            <a:latin typeface="Cambria Math" panose="02040503050406030204" pitchFamily="18" charset="0"/>
                          </a:rPr>
                        </m:ctrlPr>
                      </m:accPr>
                      <m:e>
                        <m:r>
                          <m:rPr>
                            <m:sty m:val="p"/>
                          </m:rPr>
                          <a:rPr lang="pt-BR" sz="2000">
                            <a:effectLst/>
                            <a:latin typeface="Cambria Math" panose="02040503050406030204" pitchFamily="18" charset="0"/>
                            <a:ea typeface="Aptos" panose="020B0004020202020204" pitchFamily="34" charset="0"/>
                            <a:cs typeface="Times New Roman" panose="02020603050405020304" pitchFamily="18" charset="0"/>
                          </a:rPr>
                          <m:t>CA</m:t>
                        </m:r>
                      </m:e>
                    </m:acc>
                    <m:r>
                      <a:rPr lang="pt-BR" sz="20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p>
            </p:txBody>
          </p:sp>
        </mc:Choice>
        <mc:Fallback>
          <p:sp>
            <p:nvSpPr>
              <p:cNvPr id="6" name="CaixaDeTexto 5">
                <a:extLst>
                  <a:ext uri="{FF2B5EF4-FFF2-40B4-BE49-F238E27FC236}">
                    <a16:creationId xmlns:a16="http://schemas.microsoft.com/office/drawing/2014/main" id="{8555AAE7-3711-67EC-96A4-1DAE54BBC9D6}"/>
                  </a:ext>
                </a:extLst>
              </p:cNvPr>
              <p:cNvSpPr txBox="1">
                <a:spLocks noRot="1" noChangeAspect="1" noMove="1" noResize="1" noEditPoints="1" noAdjustHandles="1" noChangeArrowheads="1" noChangeShapeType="1" noTextEdit="1"/>
              </p:cNvSpPr>
              <p:nvPr/>
            </p:nvSpPr>
            <p:spPr>
              <a:xfrm>
                <a:off x="7799295" y="1603900"/>
                <a:ext cx="4177554" cy="3137975"/>
              </a:xfrm>
              <a:prstGeom prst="rect">
                <a:avLst/>
              </a:prstGeom>
              <a:blipFill>
                <a:blip r:embed="rId4"/>
                <a:stretch>
                  <a:fillRect l="-1603" t="-1553" b="-213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73D85DE9-04A0-A5B6-1AD6-AAA4DCABB7E4}"/>
              </a:ext>
            </a:extLst>
          </p:cNvPr>
          <p:cNvPicPr>
            <a:picLocks noChangeAspect="1"/>
          </p:cNvPicPr>
          <p:nvPr/>
        </p:nvPicPr>
        <p:blipFill>
          <a:blip r:embed="rId5"/>
          <a:stretch>
            <a:fillRect/>
          </a:stretch>
        </p:blipFill>
        <p:spPr>
          <a:xfrm>
            <a:off x="5611906" y="4941266"/>
            <a:ext cx="6293225" cy="1652672"/>
          </a:xfrm>
          <a:prstGeom prst="rect">
            <a:avLst/>
          </a:prstGeom>
        </p:spPr>
      </p:pic>
    </p:spTree>
    <p:extLst>
      <p:ext uri="{BB962C8B-B14F-4D97-AF65-F5344CB8AC3E}">
        <p14:creationId xmlns:p14="http://schemas.microsoft.com/office/powerpoint/2010/main" val="135403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4668F1-7822-D8FF-2056-098F4FB2EB1A}"/>
              </a:ext>
            </a:extLst>
          </p:cNvPr>
          <p:cNvSpPr txBox="1"/>
          <p:nvPr/>
        </p:nvSpPr>
        <p:spPr>
          <a:xfrm>
            <a:off x="233082" y="441325"/>
            <a:ext cx="11663083" cy="1168525"/>
          </a:xfrm>
          <a:prstGeom prst="rect">
            <a:avLst/>
          </a:prstGeom>
          <a:noFill/>
        </p:spPr>
        <p:txBody>
          <a:bodyPr wrap="square">
            <a:spAutoFit/>
          </a:bodyPr>
          <a:lstStyle/>
          <a:p>
            <a:pPr>
              <a:lnSpc>
                <a:spcPct val="107000"/>
              </a:lnSpc>
              <a:spcAft>
                <a:spcPts val="800"/>
              </a:spcAft>
            </a:pPr>
            <a:r>
              <a:rPr lang="pt-BR" sz="2000" u="sng" kern="100" dirty="0">
                <a:effectLst/>
                <a:latin typeface="Arial Narrow" panose="020B0606020202030204" pitchFamily="34" charset="0"/>
                <a:ea typeface="Aptos" panose="020B0004020202020204" pitchFamily="34" charset="0"/>
                <a:cs typeface="Times New Roman" panose="02020603050405020304" pitchFamily="18" charset="0"/>
              </a:rPr>
              <a:t>Outros elementos do triângulo: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 Altura</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é o segmento de reta perpendicular à reta suporte de um lado, com extremidades nesta reta e no vértice oposto ao lado considerado.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Descrição gerada automaticamente">
            <a:extLst>
              <a:ext uri="{FF2B5EF4-FFF2-40B4-BE49-F238E27FC236}">
                <a16:creationId xmlns:a16="http://schemas.microsoft.com/office/drawing/2014/main" id="{4A4BF327-0955-99B3-8628-9A6BBD2701D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tretch>
            <a:fillRect/>
          </a:stretch>
        </p:blipFill>
        <p:spPr>
          <a:xfrm>
            <a:off x="1123500" y="1527473"/>
            <a:ext cx="4129818" cy="2180084"/>
          </a:xfrm>
          <a:prstGeom prst="rect">
            <a:avLst/>
          </a:prstGeom>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ECF4148-C222-2819-C1D0-5215D673CE31}"/>
                  </a:ext>
                </a:extLst>
              </p:cNvPr>
              <p:cNvSpPr txBox="1"/>
              <p:nvPr/>
            </p:nvSpPr>
            <p:spPr>
              <a:xfrm>
                <a:off x="6687674" y="1801977"/>
                <a:ext cx="3792071" cy="1778436"/>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segmento </a:t>
                </a:r>
                <a14:m>
                  <m:oMath xmlns:m="http://schemas.openxmlformats.org/officeDocument/2006/math">
                    <m:acc>
                      <m:accPr>
                        <m: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AD</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é a altura do triângulo ABC relativa a </a:t>
                </a:r>
                <a14:m>
                  <m:oMath xmlns:m="http://schemas.openxmlformats.org/officeDocument/2006/math">
                    <m:acc>
                      <m:accPr>
                        <m:chr m:val="̅"/>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000" kern="100">
                            <a:effectLst/>
                            <a:latin typeface="Cambria Math" panose="02040503050406030204" pitchFamily="18" charset="0"/>
                            <a:ea typeface="Times New Roman" panose="02020603050405020304" pitchFamily="18" charset="0"/>
                            <a:cs typeface="Times New Roman" panose="02020603050405020304" pitchFamily="18" charset="0"/>
                          </a:rPr>
                          <m:t>BC</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Obs: Chama-se ortocentro a intersecção das alturas relativas aos três vértices. </a:t>
                </a:r>
                <a:endParaRPr lang="pt-BR" sz="2000" dirty="0"/>
              </a:p>
            </p:txBody>
          </p:sp>
        </mc:Choice>
        <mc:Fallback>
          <p:sp>
            <p:nvSpPr>
              <p:cNvPr id="6" name="CaixaDeTexto 5">
                <a:extLst>
                  <a:ext uri="{FF2B5EF4-FFF2-40B4-BE49-F238E27FC236}">
                    <a16:creationId xmlns:a16="http://schemas.microsoft.com/office/drawing/2014/main" id="{1ECF4148-C222-2819-C1D0-5215D673CE31}"/>
                  </a:ext>
                </a:extLst>
              </p:cNvPr>
              <p:cNvSpPr txBox="1">
                <a:spLocks noRot="1" noChangeAspect="1" noMove="1" noResize="1" noEditPoints="1" noAdjustHandles="1" noChangeArrowheads="1" noChangeShapeType="1" noTextEdit="1"/>
              </p:cNvSpPr>
              <p:nvPr/>
            </p:nvSpPr>
            <p:spPr>
              <a:xfrm>
                <a:off x="6687674" y="1801977"/>
                <a:ext cx="3792071" cy="1778436"/>
              </a:xfrm>
              <a:prstGeom prst="rect">
                <a:avLst/>
              </a:prstGeom>
              <a:blipFill>
                <a:blip r:embed="rId4"/>
                <a:stretch>
                  <a:fillRect l="-1608" t="-2405" r="-1768" b="-4811"/>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89CACAC4-7D60-4D3F-85AB-99B71B27A3A3}"/>
              </a:ext>
            </a:extLst>
          </p:cNvPr>
          <p:cNvSpPr txBox="1"/>
          <p:nvPr/>
        </p:nvSpPr>
        <p:spPr>
          <a:xfrm>
            <a:off x="233082" y="3707557"/>
            <a:ext cx="11654118" cy="415498"/>
          </a:xfrm>
          <a:prstGeom prst="rect">
            <a:avLst/>
          </a:prstGeom>
          <a:noFill/>
        </p:spPr>
        <p:txBody>
          <a:bodyPr wrap="square">
            <a:spAutoFit/>
          </a:bodyPr>
          <a:lstStyle/>
          <a:p>
            <a:r>
              <a:rPr lang="pt-BR" sz="2100" b="1" dirty="0">
                <a:effectLst/>
                <a:latin typeface="Arial Narrow" panose="020B0606020202030204" pitchFamily="34" charset="0"/>
                <a:ea typeface="Aptos" panose="020B0004020202020204" pitchFamily="34" charset="0"/>
                <a:cs typeface="Times New Roman" panose="02020603050405020304" pitchFamily="18" charset="0"/>
              </a:rPr>
              <a:t>2°) Mediana</a:t>
            </a:r>
            <a:r>
              <a:rPr lang="pt-BR" sz="2100" dirty="0">
                <a:effectLst/>
                <a:latin typeface="Arial Narrow" panose="020B0606020202030204" pitchFamily="34" charset="0"/>
                <a:ea typeface="Aptos" panose="020B0004020202020204" pitchFamily="34" charset="0"/>
                <a:cs typeface="Times New Roman" panose="02020603050405020304" pitchFamily="18" charset="0"/>
              </a:rPr>
              <a:t>: É o segmento que une um dos vértices do triângulo, ao ponto médio do lado oposto</a:t>
            </a:r>
            <a:endParaRPr lang="pt-BR" sz="2100" dirty="0"/>
          </a:p>
        </p:txBody>
      </p:sp>
      <p:pic>
        <p:nvPicPr>
          <p:cNvPr id="8" name="Imagem 7" descr="Gráfico&#10;&#10;Descrição gerada automaticamente">
            <a:extLst>
              <a:ext uri="{FF2B5EF4-FFF2-40B4-BE49-F238E27FC236}">
                <a16:creationId xmlns:a16="http://schemas.microsoft.com/office/drawing/2014/main" id="{B7521F26-CB13-936F-350A-D020DFE31A7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300000"/>
                    </a14:imgEffect>
                  </a14:imgLayer>
                </a14:imgProps>
              </a:ext>
            </a:extLst>
          </a:blip>
          <a:srcRect b="3208"/>
          <a:stretch/>
        </p:blipFill>
        <p:spPr bwMode="auto">
          <a:xfrm>
            <a:off x="557674" y="4123055"/>
            <a:ext cx="5046959" cy="247787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252BF1B0-250D-3E39-839B-9C06C65A02BF}"/>
                  </a:ext>
                </a:extLst>
              </p:cNvPr>
              <p:cNvSpPr txBox="1"/>
              <p:nvPr/>
            </p:nvSpPr>
            <p:spPr>
              <a:xfrm>
                <a:off x="6795246" y="4250199"/>
                <a:ext cx="3110753" cy="2107756"/>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segmento </a:t>
                </a:r>
                <a14:m>
                  <m:oMath xmlns:m="http://schemas.openxmlformats.org/officeDocument/2006/math">
                    <m:acc>
                      <m:accPr>
                        <m: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AE</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é uma mediana do triângulo ABC relativa a </a:t>
                </a:r>
                <a14:m>
                  <m:oMath xmlns:m="http://schemas.openxmlformats.org/officeDocument/2006/math">
                    <m:acc>
                      <m:accPr>
                        <m:chr m:val="̅"/>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000" kern="100">
                            <a:effectLst/>
                            <a:latin typeface="Cambria Math" panose="02040503050406030204" pitchFamily="18" charset="0"/>
                            <a:ea typeface="Times New Roman" panose="02020603050405020304" pitchFamily="18" charset="0"/>
                            <a:cs typeface="Times New Roman" panose="02020603050405020304" pitchFamily="18" charset="0"/>
                          </a:rPr>
                          <m:t>BC</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Obs: Chama-se baricentro a intersecção das três medianas de um triângulo.</a:t>
                </a:r>
                <a:endParaRPr lang="pt-BR" sz="2000" dirty="0"/>
              </a:p>
            </p:txBody>
          </p:sp>
        </mc:Choice>
        <mc:Fallback>
          <p:sp>
            <p:nvSpPr>
              <p:cNvPr id="9" name="CaixaDeTexto 8">
                <a:extLst>
                  <a:ext uri="{FF2B5EF4-FFF2-40B4-BE49-F238E27FC236}">
                    <a16:creationId xmlns:a16="http://schemas.microsoft.com/office/drawing/2014/main" id="{252BF1B0-250D-3E39-839B-9C06C65A02BF}"/>
                  </a:ext>
                </a:extLst>
              </p:cNvPr>
              <p:cNvSpPr txBox="1">
                <a:spLocks noRot="1" noChangeAspect="1" noMove="1" noResize="1" noEditPoints="1" noAdjustHandles="1" noChangeArrowheads="1" noChangeShapeType="1" noTextEdit="1"/>
              </p:cNvSpPr>
              <p:nvPr/>
            </p:nvSpPr>
            <p:spPr>
              <a:xfrm>
                <a:off x="6795246" y="4250199"/>
                <a:ext cx="3110753" cy="2107756"/>
              </a:xfrm>
              <a:prstGeom prst="rect">
                <a:avLst/>
              </a:prstGeom>
              <a:blipFill>
                <a:blip r:embed="rId7"/>
                <a:stretch>
                  <a:fillRect l="-2157" t="-1734" r="-1961" b="-3757"/>
                </a:stretch>
              </a:blipFill>
            </p:spPr>
            <p:txBody>
              <a:bodyPr/>
              <a:lstStyle/>
              <a:p>
                <a:r>
                  <a:rPr lang="pt-BR">
                    <a:noFill/>
                  </a:rPr>
                  <a:t> </a:t>
                </a:r>
              </a:p>
            </p:txBody>
          </p:sp>
        </mc:Fallback>
      </mc:AlternateContent>
    </p:spTree>
    <p:extLst>
      <p:ext uri="{BB962C8B-B14F-4D97-AF65-F5344CB8AC3E}">
        <p14:creationId xmlns:p14="http://schemas.microsoft.com/office/powerpoint/2010/main" val="2989758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7579F61F-56B7-A76A-34AF-05BAFEBCBAED}"/>
              </a:ext>
            </a:extLst>
          </p:cNvPr>
          <p:cNvSpPr txBox="1"/>
          <p:nvPr/>
        </p:nvSpPr>
        <p:spPr>
          <a:xfrm>
            <a:off x="313764" y="694329"/>
            <a:ext cx="11116236" cy="400110"/>
          </a:xfrm>
          <a:prstGeom prst="rect">
            <a:avLst/>
          </a:prstGeom>
          <a:noFill/>
        </p:spPr>
        <p:txBody>
          <a:bodyPr wrap="square">
            <a:spAutoFit/>
          </a:bodyPr>
          <a:lstStyle/>
          <a:p>
            <a:r>
              <a:rPr lang="pt-BR" sz="2000" b="1" dirty="0">
                <a:effectLst/>
                <a:latin typeface="Arial Narrow" panose="020B0606020202030204" pitchFamily="34" charset="0"/>
                <a:ea typeface="Aptos" panose="020B0004020202020204" pitchFamily="34" charset="0"/>
                <a:cs typeface="Times New Roman" panose="02020603050405020304" pitchFamily="18" charset="0"/>
              </a:rPr>
              <a:t>3°) Mediatriz: </a:t>
            </a:r>
            <a:r>
              <a:rPr lang="pt-BR" sz="2000" dirty="0">
                <a:effectLst/>
                <a:latin typeface="Arial Narrow" panose="020B0606020202030204" pitchFamily="34" charset="0"/>
                <a:ea typeface="Aptos" panose="020B0004020202020204" pitchFamily="34" charset="0"/>
                <a:cs typeface="Times New Roman" panose="02020603050405020304" pitchFamily="18" charset="0"/>
              </a:rPr>
              <a:t>é a reta perpendicular que passa no ponto médio em um dos lados do triângulo</a:t>
            </a:r>
            <a:endParaRPr lang="pt-BR" sz="2000" dirty="0"/>
          </a:p>
        </p:txBody>
      </p:sp>
      <p:pic>
        <p:nvPicPr>
          <p:cNvPr id="9" name="Imagem 8">
            <a:extLst>
              <a:ext uri="{FF2B5EF4-FFF2-40B4-BE49-F238E27FC236}">
                <a16:creationId xmlns:a16="http://schemas.microsoft.com/office/drawing/2014/main" id="{31FED1E3-0749-0841-D7C6-DDE624216AF3}"/>
              </a:ext>
            </a:extLst>
          </p:cNvPr>
          <p:cNvPicPr>
            <a:picLocks noChangeAspect="1"/>
          </p:cNvPicPr>
          <p:nvPr/>
        </p:nvPicPr>
        <p:blipFill>
          <a:blip r:embed="rId2"/>
          <a:srcRect b="5850"/>
          <a:stretch/>
        </p:blipFill>
        <p:spPr>
          <a:xfrm>
            <a:off x="416326" y="1094439"/>
            <a:ext cx="4367824" cy="2399493"/>
          </a:xfrm>
          <a:prstGeom prst="rect">
            <a:avLst/>
          </a:prstGeom>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F627725A-24C7-181D-F728-9741C29CADEF}"/>
                  </a:ext>
                </a:extLst>
              </p:cNvPr>
              <p:cNvSpPr txBox="1"/>
              <p:nvPr/>
            </p:nvSpPr>
            <p:spPr>
              <a:xfrm>
                <a:off x="5673181" y="1405352"/>
                <a:ext cx="3469341" cy="1777666"/>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reta </a:t>
                </a:r>
                <a14:m>
                  <m:oMath xmlns:m="http://schemas.openxmlformats.org/officeDocument/2006/math">
                    <m:r>
                      <a:rPr lang="pt-BR" sz="20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𝑚</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é uma mediatriz do triângulo ABC relativa a </a:t>
                </a:r>
                <a14:m>
                  <m:oMath xmlns:m="http://schemas.openxmlformats.org/officeDocument/2006/math">
                    <m:acc>
                      <m:accPr>
                        <m:chr m:val="̅"/>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000" kern="100">
                            <a:effectLst/>
                            <a:latin typeface="Cambria Math" panose="02040503050406030204" pitchFamily="18" charset="0"/>
                            <a:ea typeface="Times New Roman" panose="02020603050405020304" pitchFamily="18" charset="0"/>
                            <a:cs typeface="Times New Roman" panose="02020603050405020304" pitchFamily="18" charset="0"/>
                          </a:rPr>
                          <m:t>AC</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Obs: Chama-se circuncentro  a intersecção das três mediatrizes de um triângulo.</a:t>
                </a:r>
                <a:endParaRPr lang="pt-BR" sz="2000" dirty="0"/>
              </a:p>
            </p:txBody>
          </p:sp>
        </mc:Choice>
        <mc:Fallback>
          <p:sp>
            <p:nvSpPr>
              <p:cNvPr id="11" name="CaixaDeTexto 10">
                <a:extLst>
                  <a:ext uri="{FF2B5EF4-FFF2-40B4-BE49-F238E27FC236}">
                    <a16:creationId xmlns:a16="http://schemas.microsoft.com/office/drawing/2014/main" id="{F627725A-24C7-181D-F728-9741C29CADEF}"/>
                  </a:ext>
                </a:extLst>
              </p:cNvPr>
              <p:cNvSpPr txBox="1">
                <a:spLocks noRot="1" noChangeAspect="1" noMove="1" noResize="1" noEditPoints="1" noAdjustHandles="1" noChangeArrowheads="1" noChangeShapeType="1" noTextEdit="1"/>
              </p:cNvSpPr>
              <p:nvPr/>
            </p:nvSpPr>
            <p:spPr>
              <a:xfrm>
                <a:off x="5673181" y="1405352"/>
                <a:ext cx="3469341" cy="1777666"/>
              </a:xfrm>
              <a:prstGeom prst="rect">
                <a:avLst/>
              </a:prstGeom>
              <a:blipFill>
                <a:blip r:embed="rId3"/>
                <a:stretch>
                  <a:fillRect l="-1933" t="-2405" r="-3339" b="-4811"/>
                </a:stretch>
              </a:blipFill>
            </p:spPr>
            <p:txBody>
              <a:bodyPr/>
              <a:lstStyle/>
              <a:p>
                <a:r>
                  <a:rPr lang="pt-BR">
                    <a:noFill/>
                  </a:rPr>
                  <a:t> </a:t>
                </a:r>
              </a:p>
            </p:txBody>
          </p:sp>
        </mc:Fallback>
      </mc:AlternateContent>
      <p:sp>
        <p:nvSpPr>
          <p:cNvPr id="13" name="CaixaDeTexto 12">
            <a:extLst>
              <a:ext uri="{FF2B5EF4-FFF2-40B4-BE49-F238E27FC236}">
                <a16:creationId xmlns:a16="http://schemas.microsoft.com/office/drawing/2014/main" id="{4828CAD2-275C-B716-5A52-D581E6F2800A}"/>
              </a:ext>
            </a:extLst>
          </p:cNvPr>
          <p:cNvSpPr txBox="1"/>
          <p:nvPr/>
        </p:nvSpPr>
        <p:spPr>
          <a:xfrm>
            <a:off x="313764" y="3804845"/>
            <a:ext cx="11035554" cy="400110"/>
          </a:xfrm>
          <a:prstGeom prst="rect">
            <a:avLst/>
          </a:prstGeom>
          <a:noFill/>
        </p:spPr>
        <p:txBody>
          <a:bodyPr wrap="square">
            <a:spAutoFit/>
          </a:bodyPr>
          <a:lstStyle/>
          <a:p>
            <a:r>
              <a:rPr lang="pt-BR" sz="2000" b="1" dirty="0">
                <a:effectLst/>
                <a:latin typeface="Arial Narrow" panose="020B0606020202030204" pitchFamily="34" charset="0"/>
                <a:ea typeface="Aptos" panose="020B0004020202020204" pitchFamily="34" charset="0"/>
                <a:cs typeface="Times New Roman" panose="02020603050405020304" pitchFamily="18" charset="0"/>
              </a:rPr>
              <a:t>4°) Bissetriz: </a:t>
            </a:r>
            <a:r>
              <a:rPr lang="pt-BR" sz="2000" dirty="0">
                <a:effectLst/>
                <a:latin typeface="Arial Narrow" panose="020B0606020202030204" pitchFamily="34" charset="0"/>
                <a:ea typeface="Aptos" panose="020B0004020202020204" pitchFamily="34" charset="0"/>
                <a:cs typeface="Times New Roman" panose="02020603050405020304" pitchFamily="18" charset="0"/>
              </a:rPr>
              <a:t>É a semirreta que divide um ângulo em dois ângulos congruentes.</a:t>
            </a:r>
            <a:endParaRPr lang="pt-BR" sz="2000" dirty="0"/>
          </a:p>
        </p:txBody>
      </p:sp>
      <p:pic>
        <p:nvPicPr>
          <p:cNvPr id="14" name="Imagem 13">
            <a:extLst>
              <a:ext uri="{FF2B5EF4-FFF2-40B4-BE49-F238E27FC236}">
                <a16:creationId xmlns:a16="http://schemas.microsoft.com/office/drawing/2014/main" id="{1117BFA6-8393-F2E4-31FE-DC9FB33722A8}"/>
              </a:ext>
            </a:extLst>
          </p:cNvPr>
          <p:cNvPicPr>
            <a:picLocks noChangeAspect="1"/>
          </p:cNvPicPr>
          <p:nvPr/>
        </p:nvPicPr>
        <p:blipFill rotWithShape="1">
          <a:blip r:embed="rId4"/>
          <a:srcRect b="4729"/>
          <a:stretch/>
        </p:blipFill>
        <p:spPr bwMode="auto">
          <a:xfrm>
            <a:off x="416326" y="4204955"/>
            <a:ext cx="4774238" cy="232223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52696574-3767-AAD0-F43A-DA62903BD3DA}"/>
                  </a:ext>
                </a:extLst>
              </p:cNvPr>
              <p:cNvSpPr txBox="1"/>
              <p:nvPr/>
            </p:nvSpPr>
            <p:spPr>
              <a:xfrm>
                <a:off x="5831541" y="4344647"/>
                <a:ext cx="3281082" cy="1819024"/>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semirreta </a:t>
                </a:r>
                <a14:m>
                  <m:oMath xmlns:m="http://schemas.openxmlformats.org/officeDocument/2006/math">
                    <m:acc>
                      <m:accPr>
                        <m: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CD</m:t>
                        </m:r>
                      </m:e>
                    </m:acc>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é uma bissetriz do triângulo ABC relativo a </a:t>
                </a:r>
                <a14:m>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𝛽</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Obs: Chama-se incentro a intersecção das bissetrizes internas de um triângulo</a:t>
                </a:r>
                <a:endParaRPr lang="pt-BR" sz="2000" dirty="0"/>
              </a:p>
            </p:txBody>
          </p:sp>
        </mc:Choice>
        <mc:Fallback>
          <p:sp>
            <p:nvSpPr>
              <p:cNvPr id="16" name="CaixaDeTexto 15">
                <a:extLst>
                  <a:ext uri="{FF2B5EF4-FFF2-40B4-BE49-F238E27FC236}">
                    <a16:creationId xmlns:a16="http://schemas.microsoft.com/office/drawing/2014/main" id="{52696574-3767-AAD0-F43A-DA62903BD3DA}"/>
                  </a:ext>
                </a:extLst>
              </p:cNvPr>
              <p:cNvSpPr txBox="1">
                <a:spLocks noRot="1" noChangeAspect="1" noMove="1" noResize="1" noEditPoints="1" noAdjustHandles="1" noChangeArrowheads="1" noChangeShapeType="1" noTextEdit="1"/>
              </p:cNvSpPr>
              <p:nvPr/>
            </p:nvSpPr>
            <p:spPr>
              <a:xfrm>
                <a:off x="5831541" y="4344647"/>
                <a:ext cx="3281082" cy="1819024"/>
              </a:xfrm>
              <a:prstGeom prst="rect">
                <a:avLst/>
              </a:prstGeom>
              <a:blipFill>
                <a:blip r:embed="rId5"/>
                <a:stretch>
                  <a:fillRect l="-2045" t="-671" r="-1859" b="-4698"/>
                </a:stretch>
              </a:blipFill>
            </p:spPr>
            <p:txBody>
              <a:bodyPr/>
              <a:lstStyle/>
              <a:p>
                <a:r>
                  <a:rPr lang="pt-BR">
                    <a:noFill/>
                  </a:rPr>
                  <a:t> </a:t>
                </a:r>
              </a:p>
            </p:txBody>
          </p:sp>
        </mc:Fallback>
      </mc:AlternateContent>
    </p:spTree>
    <p:extLst>
      <p:ext uri="{BB962C8B-B14F-4D97-AF65-F5344CB8AC3E}">
        <p14:creationId xmlns:p14="http://schemas.microsoft.com/office/powerpoint/2010/main" val="1563726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esenho com traços pretos em fundo branco&#10;&#10;Descrição gerada automaticamente com confiança média">
            <a:extLst>
              <a:ext uri="{FF2B5EF4-FFF2-40B4-BE49-F238E27FC236}">
                <a16:creationId xmlns:a16="http://schemas.microsoft.com/office/drawing/2014/main" id="{5EF3801D-FC48-8ED9-9B7C-86DE2E5576C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19709"/>
          <a:stretch/>
        </p:blipFill>
        <p:spPr bwMode="auto">
          <a:xfrm>
            <a:off x="4217118" y="572367"/>
            <a:ext cx="3757764" cy="681802"/>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5888B4E-BA1C-B7A0-CD89-5D8F25BC5534}"/>
              </a:ext>
            </a:extLst>
          </p:cNvPr>
          <p:cNvSpPr txBox="1"/>
          <p:nvPr/>
        </p:nvSpPr>
        <p:spPr>
          <a:xfrm>
            <a:off x="247706" y="1353671"/>
            <a:ext cx="5695893" cy="707886"/>
          </a:xfrm>
          <a:prstGeom prst="rect">
            <a:avLst/>
          </a:prstGeom>
          <a:noFill/>
        </p:spPr>
        <p:txBody>
          <a:bodyPr wrap="square">
            <a:spAutoFit/>
          </a:bodyPr>
          <a:lstStyle/>
          <a:p>
            <a:pPr algn="just"/>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 triângulo pode ser classificado de acordo com </a:t>
            </a:r>
            <a:r>
              <a:rPr lang="pt-BR" sz="2000" b="1"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seus ângulos</a:t>
            </a:r>
            <a:endParaRPr lang="pt-BR" sz="2000" dirty="0"/>
          </a:p>
        </p:txBody>
      </p:sp>
      <p:cxnSp>
        <p:nvCxnSpPr>
          <p:cNvPr id="6" name="Conector reto 5">
            <a:extLst>
              <a:ext uri="{FF2B5EF4-FFF2-40B4-BE49-F238E27FC236}">
                <a16:creationId xmlns:a16="http://schemas.microsoft.com/office/drawing/2014/main" id="{A47696EE-B165-8458-9092-86A1D8F8418C}"/>
              </a:ext>
            </a:extLst>
          </p:cNvPr>
          <p:cNvCxnSpPr/>
          <p:nvPr/>
        </p:nvCxnSpPr>
        <p:spPr>
          <a:xfrm>
            <a:off x="6096000" y="1353671"/>
            <a:ext cx="0" cy="5271247"/>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8" name="CaixaDeTexto 7">
            <a:extLst>
              <a:ext uri="{FF2B5EF4-FFF2-40B4-BE49-F238E27FC236}">
                <a16:creationId xmlns:a16="http://schemas.microsoft.com/office/drawing/2014/main" id="{196E3026-8E17-CA7A-9BAF-34B9AD411ED3}"/>
              </a:ext>
            </a:extLst>
          </p:cNvPr>
          <p:cNvSpPr txBox="1"/>
          <p:nvPr/>
        </p:nvSpPr>
        <p:spPr>
          <a:xfrm>
            <a:off x="6146085" y="1424499"/>
            <a:ext cx="5848291" cy="400110"/>
          </a:xfrm>
          <a:prstGeom prst="rect">
            <a:avLst/>
          </a:prstGeom>
          <a:noFill/>
        </p:spPr>
        <p:txBody>
          <a:bodyPr wrap="square">
            <a:spAutoFit/>
          </a:bodyPr>
          <a:lstStyle/>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Ou de acordo com</a:t>
            </a:r>
            <a:r>
              <a:rPr lang="pt-BR" sz="2000" b="1"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 seus lados.</a:t>
            </a:r>
            <a:endParaRPr lang="pt-BR" sz="2000" dirty="0"/>
          </a:p>
        </p:txBody>
      </p:sp>
      <p:sp>
        <p:nvSpPr>
          <p:cNvPr id="12" name="CaixaDeTexto 11">
            <a:extLst>
              <a:ext uri="{FF2B5EF4-FFF2-40B4-BE49-F238E27FC236}">
                <a16:creationId xmlns:a16="http://schemas.microsoft.com/office/drawing/2014/main" id="{5A59A008-9ADD-B9DE-E6C6-973D76D2D803}"/>
              </a:ext>
            </a:extLst>
          </p:cNvPr>
          <p:cNvSpPr txBox="1"/>
          <p:nvPr/>
        </p:nvSpPr>
        <p:spPr>
          <a:xfrm>
            <a:off x="247706" y="2161059"/>
            <a:ext cx="3297057" cy="968535"/>
          </a:xfrm>
          <a:prstGeom prst="rect">
            <a:avLst/>
          </a:prstGeom>
          <a:noFill/>
        </p:spPr>
        <p:txBody>
          <a:bodyPr wrap="square">
            <a:spAutoFit/>
          </a:bodyPr>
          <a:lstStyle/>
          <a:p>
            <a:pPr marL="9525" algn="just">
              <a:lnSpc>
                <a:spcPct val="107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conhecido como </a:t>
            </a:r>
            <a:r>
              <a:rPr lang="pt-BR" sz="1800" b="1" u="wavy" kern="100" dirty="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acutângulo</a:t>
            </a: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quando os seus três ângulos são agudos.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descr="Diagrama, Forma&#10;&#10;Descrição gerada automaticamente">
            <a:extLst>
              <a:ext uri="{FF2B5EF4-FFF2-40B4-BE49-F238E27FC236}">
                <a16:creationId xmlns:a16="http://schemas.microsoft.com/office/drawing/2014/main" id="{80B50D7C-A700-E674-850E-BFE2D5F23F95}"/>
              </a:ext>
            </a:extLst>
          </p:cNvPr>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Lst>
          </a:blip>
          <a:srcRect l="4918" t="3028" b="1"/>
          <a:stretch/>
        </p:blipFill>
        <p:spPr bwMode="auto">
          <a:xfrm>
            <a:off x="3594847" y="1755782"/>
            <a:ext cx="2018459" cy="1670175"/>
          </a:xfrm>
          <a:prstGeom prst="rect">
            <a:avLst/>
          </a:prstGeom>
          <a:ln>
            <a:noFill/>
          </a:ln>
          <a:extLst>
            <a:ext uri="{53640926-AAD7-44D8-BBD7-CCE9431645EC}">
              <a14:shadowObscured xmlns:a14="http://schemas.microsoft.com/office/drawing/2010/main"/>
            </a:ext>
          </a:extLst>
        </p:spPr>
      </p:pic>
      <p:sp>
        <p:nvSpPr>
          <p:cNvPr id="15" name="CaixaDeTexto 14">
            <a:extLst>
              <a:ext uri="{FF2B5EF4-FFF2-40B4-BE49-F238E27FC236}">
                <a16:creationId xmlns:a16="http://schemas.microsoft.com/office/drawing/2014/main" id="{CA4B1130-6458-8687-2EC8-717C824AB629}"/>
              </a:ext>
            </a:extLst>
          </p:cNvPr>
          <p:cNvSpPr txBox="1"/>
          <p:nvPr/>
        </p:nvSpPr>
        <p:spPr>
          <a:xfrm>
            <a:off x="247707" y="3728407"/>
            <a:ext cx="3297056" cy="672172"/>
          </a:xfrm>
          <a:prstGeom prst="rect">
            <a:avLst/>
          </a:prstGeom>
          <a:noFill/>
        </p:spPr>
        <p:txBody>
          <a:bodyPr wrap="square">
            <a:spAutoFit/>
          </a:bodyPr>
          <a:lstStyle/>
          <a:p>
            <a:pPr marL="9525" algn="just">
              <a:lnSpc>
                <a:spcPct val="107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a:t>
            </a:r>
            <a:r>
              <a:rPr lang="pt-BR" sz="1800" b="1" u="wavy" kern="100" dirty="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retângulo</a:t>
            </a: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quando um de seus ângulos é reto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descr="Diagrama&#10;&#10;Descrição gerada automaticamente">
            <a:extLst>
              <a:ext uri="{FF2B5EF4-FFF2-40B4-BE49-F238E27FC236}">
                <a16:creationId xmlns:a16="http://schemas.microsoft.com/office/drawing/2014/main" id="{C3262C92-8947-E316-8465-BBF8AC79D143}"/>
              </a:ext>
            </a:extLst>
          </p:cNvPr>
          <p:cNvPicPr>
            <a:picLocks noChangeAspect="1"/>
          </p:cNvPicPr>
          <p:nvPr/>
        </p:nvPicPr>
        <p:blipFill rotWithShape="1">
          <a:blip r:embed="rId6">
            <a:duotone>
              <a:schemeClr val="accent6">
                <a:shade val="45000"/>
                <a:satMod val="135000"/>
              </a:schemeClr>
              <a:prstClr val="white"/>
            </a:duotone>
            <a:extLst>
              <a:ext uri="{BEBA8EAE-BF5A-486C-A8C5-ECC9F3942E4B}">
                <a14:imgProps xmlns:a14="http://schemas.microsoft.com/office/drawing/2010/main">
                  <a14:imgLayer r:embed="rId7">
                    <a14:imgEffect>
                      <a14:sharpenSoften amount="50000"/>
                    </a14:imgEffect>
                  </a14:imgLayer>
                </a14:imgProps>
              </a:ext>
            </a:extLst>
          </a:blip>
          <a:srcRect l="5328"/>
          <a:stretch/>
        </p:blipFill>
        <p:spPr bwMode="auto">
          <a:xfrm>
            <a:off x="3697163" y="3442835"/>
            <a:ext cx="2018454" cy="1500780"/>
          </a:xfrm>
          <a:prstGeom prst="rect">
            <a:avLst/>
          </a:prstGeom>
          <a:ln>
            <a:noFill/>
          </a:ln>
          <a:extLst>
            <a:ext uri="{53640926-AAD7-44D8-BBD7-CCE9431645EC}">
              <a14:shadowObscured xmlns:a14="http://schemas.microsoft.com/office/drawing/2010/main"/>
            </a:ext>
          </a:extLst>
        </p:spPr>
      </p:pic>
      <p:sp>
        <p:nvSpPr>
          <p:cNvPr id="18" name="CaixaDeTexto 17">
            <a:extLst>
              <a:ext uri="{FF2B5EF4-FFF2-40B4-BE49-F238E27FC236}">
                <a16:creationId xmlns:a16="http://schemas.microsoft.com/office/drawing/2014/main" id="{3B1AECB9-3D4F-D6CF-815C-0F59D4BEB144}"/>
              </a:ext>
            </a:extLst>
          </p:cNvPr>
          <p:cNvSpPr txBox="1"/>
          <p:nvPr/>
        </p:nvSpPr>
        <p:spPr>
          <a:xfrm>
            <a:off x="247705" y="5419552"/>
            <a:ext cx="3297051" cy="672172"/>
          </a:xfrm>
          <a:prstGeom prst="rect">
            <a:avLst/>
          </a:prstGeom>
          <a:noFill/>
        </p:spPr>
        <p:txBody>
          <a:bodyPr wrap="square">
            <a:spAutoFit/>
          </a:bodyPr>
          <a:lstStyle/>
          <a:p>
            <a:pPr marL="9525" algn="just">
              <a:lnSpc>
                <a:spcPct val="107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a:t>
            </a:r>
            <a:r>
              <a:rPr lang="pt-BR" sz="1800" b="1" u="wavy" kern="100" dirty="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obtusângulo</a:t>
            </a: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quando um de seus ângulos é obtuso.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9" name="Imagem 18" descr="Diagrama&#10;&#10;Descrição gerada automaticamente">
            <a:extLst>
              <a:ext uri="{FF2B5EF4-FFF2-40B4-BE49-F238E27FC236}">
                <a16:creationId xmlns:a16="http://schemas.microsoft.com/office/drawing/2014/main" id="{D34EE08F-9E7E-F604-D4F1-0BC212BC0AF2}"/>
              </a:ext>
            </a:extLst>
          </p:cNvPr>
          <p:cNvPicPr>
            <a:picLocks noChangeAspect="1"/>
          </p:cNvPicPr>
          <p:nvPr/>
        </p:nvPicPr>
        <p:blipFill rotWithShape="1">
          <a:blip r:embed="rId8">
            <a:duotone>
              <a:schemeClr val="accent6">
                <a:shade val="45000"/>
                <a:satMod val="135000"/>
              </a:schemeClr>
              <a:prstClr val="white"/>
            </a:duotone>
            <a:extLst>
              <a:ext uri="{BEBA8EAE-BF5A-486C-A8C5-ECC9F3942E4B}">
                <a14:imgProps xmlns:a14="http://schemas.microsoft.com/office/drawing/2010/main">
                  <a14:imgLayer r:embed="rId9">
                    <a14:imgEffect>
                      <a14:sharpenSoften amount="50000"/>
                    </a14:imgEffect>
                  </a14:imgLayer>
                </a14:imgProps>
              </a:ext>
            </a:extLst>
          </a:blip>
          <a:srcRect l="5500" t="3350"/>
          <a:stretch/>
        </p:blipFill>
        <p:spPr bwMode="auto">
          <a:xfrm>
            <a:off x="3513726" y="5047465"/>
            <a:ext cx="2429874" cy="1412206"/>
          </a:xfrm>
          <a:prstGeom prst="rect">
            <a:avLst/>
          </a:prstGeom>
          <a:ln>
            <a:noFill/>
          </a:ln>
          <a:extLst>
            <a:ext uri="{53640926-AAD7-44D8-BBD7-CCE9431645EC}">
              <a14:shadowObscured xmlns:a14="http://schemas.microsoft.com/office/drawing/2010/main"/>
            </a:ext>
          </a:extLst>
        </p:spPr>
      </p:pic>
      <p:sp>
        <p:nvSpPr>
          <p:cNvPr id="21" name="CaixaDeTexto 20">
            <a:extLst>
              <a:ext uri="{FF2B5EF4-FFF2-40B4-BE49-F238E27FC236}">
                <a16:creationId xmlns:a16="http://schemas.microsoft.com/office/drawing/2014/main" id="{B2550F20-D6C4-A430-EFEC-1F91F2720538}"/>
              </a:ext>
            </a:extLst>
          </p:cNvPr>
          <p:cNvSpPr txBox="1"/>
          <p:nvPr/>
        </p:nvSpPr>
        <p:spPr>
          <a:xfrm>
            <a:off x="6242740" y="1940673"/>
            <a:ext cx="3161629" cy="923330"/>
          </a:xfrm>
          <a:prstGeom prst="rect">
            <a:avLst/>
          </a:prstGeom>
          <a:noFill/>
        </p:spPr>
        <p:txBody>
          <a:bodyPr wrap="square">
            <a:spAutoFit/>
          </a:bodyPr>
          <a:lstStyle/>
          <a:p>
            <a:pPr algn="just"/>
            <a:r>
              <a:rPr lang="pt-BR" sz="18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conhecido como </a:t>
            </a:r>
            <a:r>
              <a:rPr lang="pt-BR" sz="1800" b="1" u="wavy" dirty="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equilátero</a:t>
            </a:r>
            <a:r>
              <a:rPr lang="pt-BR" sz="1800" b="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quando os três lados têm a mesma medida</a:t>
            </a:r>
            <a:endParaRPr lang="pt-BR" dirty="0"/>
          </a:p>
        </p:txBody>
      </p:sp>
      <p:sp>
        <p:nvSpPr>
          <p:cNvPr id="23" name="CaixaDeTexto 22">
            <a:extLst>
              <a:ext uri="{FF2B5EF4-FFF2-40B4-BE49-F238E27FC236}">
                <a16:creationId xmlns:a16="http://schemas.microsoft.com/office/drawing/2014/main" id="{E574489F-50E6-07B5-AE32-0A9B554D88C1}"/>
              </a:ext>
            </a:extLst>
          </p:cNvPr>
          <p:cNvSpPr txBox="1"/>
          <p:nvPr/>
        </p:nvSpPr>
        <p:spPr>
          <a:xfrm>
            <a:off x="6198311" y="3442835"/>
            <a:ext cx="3206060" cy="1264898"/>
          </a:xfrm>
          <a:prstGeom prst="rect">
            <a:avLst/>
          </a:prstGeom>
          <a:noFill/>
        </p:spPr>
        <p:txBody>
          <a:bodyPr wrap="square">
            <a:spAutoFit/>
          </a:bodyPr>
          <a:lstStyle/>
          <a:p>
            <a:pPr marL="9525" algn="just">
              <a:lnSpc>
                <a:spcPct val="107000"/>
              </a:lnSpc>
              <a:spcAft>
                <a:spcPts val="800"/>
              </a:spcAft>
            </a:pPr>
            <a:r>
              <a:rPr lang="pt-BR" sz="1800" kern="10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conhecido como </a:t>
            </a:r>
            <a:r>
              <a:rPr lang="pt-BR" sz="1800" b="1" u="wavy" kern="10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isósceles</a:t>
            </a:r>
            <a:r>
              <a:rPr lang="pt-BR" sz="1800" b="1" kern="10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quando dois lados têm a mesma medida e, um lado tem medida diferente.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5" name="CaixaDeTexto 24">
            <a:extLst>
              <a:ext uri="{FF2B5EF4-FFF2-40B4-BE49-F238E27FC236}">
                <a16:creationId xmlns:a16="http://schemas.microsoft.com/office/drawing/2014/main" id="{03B213F8-E863-BDB9-3C7B-CAE3AF4455EC}"/>
              </a:ext>
            </a:extLst>
          </p:cNvPr>
          <p:cNvSpPr txBox="1"/>
          <p:nvPr/>
        </p:nvSpPr>
        <p:spPr>
          <a:xfrm>
            <a:off x="6122114" y="5269300"/>
            <a:ext cx="3282256" cy="968535"/>
          </a:xfrm>
          <a:prstGeom prst="rect">
            <a:avLst/>
          </a:prstGeom>
          <a:noFill/>
        </p:spPr>
        <p:txBody>
          <a:bodyPr wrap="square">
            <a:spAutoFit/>
          </a:bodyPr>
          <a:lstStyle/>
          <a:p>
            <a:pPr marL="9525" algn="just">
              <a:lnSpc>
                <a:spcPct val="107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é conhecido como </a:t>
            </a:r>
            <a:r>
              <a:rPr lang="pt-BR" sz="1800" b="1" u="wavy" kern="100" dirty="0">
                <a:solidFill>
                  <a:srgbClr val="0D0D0D"/>
                </a:solidFill>
                <a:effectLst/>
                <a:uFill>
                  <a:solidFill>
                    <a:srgbClr val="00B050"/>
                  </a:solidFill>
                </a:uFill>
                <a:latin typeface="Arial Narrow" panose="020B0606020202030204" pitchFamily="34" charset="0"/>
                <a:ea typeface="Aptos" panose="020B0004020202020204" pitchFamily="34" charset="0"/>
                <a:cs typeface="Times New Roman" panose="02020603050405020304" pitchFamily="18" charset="0"/>
              </a:rPr>
              <a:t>escaleno</a:t>
            </a:r>
            <a:r>
              <a:rPr lang="pt-BR" sz="18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quando os três lados têm medidas diferentes.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6" name="Imagem 25" descr="Gráfico, Gráfico de linhas&#10;&#10;Descrição gerada automaticamente">
            <a:extLst>
              <a:ext uri="{FF2B5EF4-FFF2-40B4-BE49-F238E27FC236}">
                <a16:creationId xmlns:a16="http://schemas.microsoft.com/office/drawing/2014/main" id="{82F11CE8-8A75-1299-E3D1-4063B28CABDC}"/>
              </a:ext>
            </a:extLst>
          </p:cNvPr>
          <p:cNvPicPr>
            <a:picLocks noChangeAspect="1"/>
          </p:cNvPicPr>
          <p:nvPr/>
        </p:nvPicPr>
        <p:blipFill rotWithShape="1">
          <a:blip r:embed="rId10">
            <a:duotone>
              <a:schemeClr val="accent6">
                <a:shade val="45000"/>
                <a:satMod val="135000"/>
              </a:schemeClr>
              <a:prstClr val="white"/>
            </a:duotone>
            <a:extLst>
              <a:ext uri="{BEBA8EAE-BF5A-486C-A8C5-ECC9F3942E4B}">
                <a14:imgProps xmlns:a14="http://schemas.microsoft.com/office/drawing/2010/main">
                  <a14:imgLayer r:embed="rId11">
                    <a14:imgEffect>
                      <a14:sharpenSoften amount="50000"/>
                    </a14:imgEffect>
                    <a14:imgEffect>
                      <a14:saturation sat="200000"/>
                    </a14:imgEffect>
                    <a14:imgEffect>
                      <a14:brightnessContrast contrast="40000"/>
                    </a14:imgEffect>
                  </a14:imgLayer>
                </a14:imgProps>
              </a:ext>
            </a:extLst>
          </a:blip>
          <a:srcRect l="12477"/>
          <a:stretch/>
        </p:blipFill>
        <p:spPr bwMode="auto">
          <a:xfrm>
            <a:off x="9893915" y="1424499"/>
            <a:ext cx="1778131" cy="1666097"/>
          </a:xfrm>
          <a:prstGeom prst="rect">
            <a:avLst/>
          </a:prstGeom>
          <a:ln>
            <a:noFill/>
          </a:ln>
          <a:extLst>
            <a:ext uri="{53640926-AAD7-44D8-BBD7-CCE9431645EC}">
              <a14:shadowObscured xmlns:a14="http://schemas.microsoft.com/office/drawing/2010/main"/>
            </a:ext>
          </a:extLst>
        </p:spPr>
      </p:pic>
      <p:pic>
        <p:nvPicPr>
          <p:cNvPr id="27" name="Imagem 26" descr="Diagrama&#10;&#10;Descrição gerada automaticamente">
            <a:extLst>
              <a:ext uri="{FF2B5EF4-FFF2-40B4-BE49-F238E27FC236}">
                <a16:creationId xmlns:a16="http://schemas.microsoft.com/office/drawing/2014/main" id="{442DD0D5-EDB8-83FB-2396-F26BC6160B5C}"/>
              </a:ext>
            </a:extLst>
          </p:cNvPr>
          <p:cNvPicPr>
            <a:picLocks noChangeAspect="1"/>
          </p:cNvPicPr>
          <p:nvPr/>
        </p:nvPicPr>
        <p:blipFill rotWithShape="1">
          <a:blip r:embed="rId12">
            <a:duotone>
              <a:schemeClr val="accent6">
                <a:shade val="45000"/>
                <a:satMod val="135000"/>
              </a:schemeClr>
              <a:prstClr val="white"/>
            </a:duotone>
            <a:extLst>
              <a:ext uri="{BEBA8EAE-BF5A-486C-A8C5-ECC9F3942E4B}">
                <a14:imgProps xmlns:a14="http://schemas.microsoft.com/office/drawing/2010/main">
                  <a14:imgLayer r:embed="rId13">
                    <a14:imgEffect>
                      <a14:sharpenSoften amount="50000"/>
                    </a14:imgEffect>
                    <a14:imgEffect>
                      <a14:saturation sat="200000"/>
                    </a14:imgEffect>
                    <a14:imgEffect>
                      <a14:brightnessContrast contrast="40000"/>
                    </a14:imgEffect>
                  </a14:imgLayer>
                </a14:imgProps>
              </a:ext>
            </a:extLst>
          </a:blip>
          <a:srcRect l="8186"/>
          <a:stretch/>
        </p:blipFill>
        <p:spPr bwMode="auto">
          <a:xfrm>
            <a:off x="9835643" y="3290660"/>
            <a:ext cx="1894674" cy="1451840"/>
          </a:xfrm>
          <a:prstGeom prst="rect">
            <a:avLst/>
          </a:prstGeom>
          <a:ln>
            <a:noFill/>
          </a:ln>
          <a:extLst>
            <a:ext uri="{53640926-AAD7-44D8-BBD7-CCE9431645EC}">
              <a14:shadowObscured xmlns:a14="http://schemas.microsoft.com/office/drawing/2010/main"/>
            </a:ext>
          </a:extLst>
        </p:spPr>
      </p:pic>
      <p:pic>
        <p:nvPicPr>
          <p:cNvPr id="28" name="Imagem 27" descr="Diagrama&#10;&#10;Descrição gerada automaticamente">
            <a:extLst>
              <a:ext uri="{FF2B5EF4-FFF2-40B4-BE49-F238E27FC236}">
                <a16:creationId xmlns:a16="http://schemas.microsoft.com/office/drawing/2014/main" id="{A2A34409-818F-BAD3-E050-4F3038F61815}"/>
              </a:ext>
            </a:extLst>
          </p:cNvPr>
          <p:cNvPicPr>
            <a:picLocks noChangeAspect="1"/>
          </p:cNvPicPr>
          <p:nvPr/>
        </p:nvPicPr>
        <p:blipFill rotWithShape="1">
          <a:blip r:embed="rId14">
            <a:duotone>
              <a:schemeClr val="accent6">
                <a:shade val="45000"/>
                <a:satMod val="135000"/>
              </a:schemeClr>
              <a:prstClr val="white"/>
            </a:duotone>
            <a:extLst>
              <a:ext uri="{BEBA8EAE-BF5A-486C-A8C5-ECC9F3942E4B}">
                <a14:imgProps xmlns:a14="http://schemas.microsoft.com/office/drawing/2010/main">
                  <a14:imgLayer r:embed="rId15">
                    <a14:imgEffect>
                      <a14:sharpenSoften amount="50000"/>
                    </a14:imgEffect>
                    <a14:imgEffect>
                      <a14:saturation sat="200000"/>
                    </a14:imgEffect>
                    <a14:imgEffect>
                      <a14:brightnessContrast contrast="40000"/>
                    </a14:imgEffect>
                  </a14:imgLayer>
                </a14:imgProps>
              </a:ext>
            </a:extLst>
          </a:blip>
          <a:srcRect l="6376"/>
          <a:stretch/>
        </p:blipFill>
        <p:spPr bwMode="auto">
          <a:xfrm>
            <a:off x="9557736" y="5269300"/>
            <a:ext cx="2296641" cy="10777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3760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0BA0C96-CC8C-E81F-682B-84450766605C}"/>
              </a:ext>
            </a:extLst>
          </p:cNvPr>
          <p:cNvPicPr>
            <a:picLocks noChangeAspect="1"/>
          </p:cNvPicPr>
          <p:nvPr/>
        </p:nvPicPr>
        <p:blipFill>
          <a:blip r:embed="rId2"/>
          <a:stretch>
            <a:fillRect/>
          </a:stretch>
        </p:blipFill>
        <p:spPr>
          <a:xfrm>
            <a:off x="265079" y="754161"/>
            <a:ext cx="6477904" cy="1495634"/>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AC765568-3ED7-C45F-22C4-4B6CC7BAE761}"/>
                  </a:ext>
                </a:extLst>
              </p:cNvPr>
              <p:cNvSpPr txBox="1"/>
              <p:nvPr/>
            </p:nvSpPr>
            <p:spPr>
              <a:xfrm>
                <a:off x="381620" y="2330624"/>
                <a:ext cx="11613156" cy="1173655"/>
              </a:xfrm>
              <a:prstGeom prst="rect">
                <a:avLst/>
              </a:prstGeom>
              <a:noFill/>
            </p:spPr>
            <p:txBody>
              <a:bodyPr wrap="square">
                <a:spAutoFit/>
              </a:bodyPr>
              <a:lstStyle/>
              <a:p>
                <a:pPr algn="just">
                  <a:lnSpc>
                    <a:spcPct val="107000"/>
                  </a:lnSpc>
                  <a:spcAft>
                    <a:spcPts val="800"/>
                  </a:spcAft>
                </a:pP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Propriedades do triângulo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soma da medida dos três ângulos internos é sempre igual a 180°.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Dado o triângulo RST inscrito em um plano cartesiano, determinar o valor do ângulo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𝑡</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𝑡</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AC765568-3ED7-C45F-22C4-4B6CC7BAE761}"/>
                  </a:ext>
                </a:extLst>
              </p:cNvPr>
              <p:cNvSpPr txBox="1">
                <a:spLocks noRot="1" noChangeAspect="1" noMove="1" noResize="1" noEditPoints="1" noAdjustHandles="1" noChangeArrowheads="1" noChangeShapeType="1" noTextEdit="1"/>
              </p:cNvSpPr>
              <p:nvPr/>
            </p:nvSpPr>
            <p:spPr>
              <a:xfrm>
                <a:off x="381620" y="2330624"/>
                <a:ext cx="11613156" cy="1173655"/>
              </a:xfrm>
              <a:prstGeom prst="rect">
                <a:avLst/>
              </a:prstGeom>
              <a:blipFill>
                <a:blip r:embed="rId3"/>
                <a:stretch>
                  <a:fillRect l="-472" t="-2591" b="-6736"/>
                </a:stretch>
              </a:blipFill>
            </p:spPr>
            <p:txBody>
              <a:bodyPr/>
              <a:lstStyle/>
              <a:p>
                <a:r>
                  <a:rPr lang="pt-BR">
                    <a:noFill/>
                  </a:rPr>
                  <a:t> </a:t>
                </a:r>
              </a:p>
            </p:txBody>
          </p:sp>
        </mc:Fallback>
      </mc:AlternateContent>
      <p:pic>
        <p:nvPicPr>
          <p:cNvPr id="6" name="Imagem 5" descr="Gráfico, Gráfico de linhas, Gráfico de dispersão&#10;&#10;Descrição gerada automaticamente">
            <a:extLst>
              <a:ext uri="{FF2B5EF4-FFF2-40B4-BE49-F238E27FC236}">
                <a16:creationId xmlns:a16="http://schemas.microsoft.com/office/drawing/2014/main" id="{8B4BD05C-CC4B-9460-60D8-EAE79571035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9345" t="8929" r="10961"/>
          <a:stretch/>
        </p:blipFill>
        <p:spPr bwMode="auto">
          <a:xfrm>
            <a:off x="265079" y="3726327"/>
            <a:ext cx="4233843" cy="255944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FEED7D7C-FF04-6DF8-2AF7-FC815F39DCD1}"/>
                  </a:ext>
                </a:extLst>
              </p:cNvPr>
              <p:cNvSpPr txBox="1"/>
              <p:nvPr/>
            </p:nvSpPr>
            <p:spPr>
              <a:xfrm>
                <a:off x="4645079" y="3585108"/>
                <a:ext cx="2670121" cy="2976199"/>
              </a:xfrm>
              <a:prstGeom prst="rect">
                <a:avLst/>
              </a:prstGeom>
              <a:noFill/>
            </p:spPr>
            <p:txBody>
              <a:bodyPr wrap="square">
                <a:spAutoFit/>
              </a:bodyPr>
              <a:lstStyle/>
              <a:p>
                <a:pPr algn="just">
                  <a:lnSpc>
                    <a:spcPct val="107000"/>
                  </a:lnSpc>
                  <a:spcAft>
                    <a:spcPts val="800"/>
                  </a:spcAft>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Resolução: Como a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soma dos ângulos internos é sempre igual a 180°, temos que:</a:t>
                </a: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i="1" kern="100" dirty="0" smtClean="0">
                          <a:latin typeface="Cambria Math" panose="02040503050406030204" pitchFamily="18" charset="0"/>
                          <a:ea typeface="Aptos" panose="020B0004020202020204" pitchFamily="34" charset="0"/>
                          <a:cs typeface="Times New Roman" panose="02020603050405020304" pitchFamily="18" charset="0"/>
                        </a:rPr>
                        <m:t>45°+68,2+</m:t>
                      </m:r>
                      <m:r>
                        <a:rPr lang="pt-BR" i="1" kern="100" dirty="0" smtClean="0">
                          <a:latin typeface="Cambria Math" panose="02040503050406030204" pitchFamily="18" charset="0"/>
                          <a:ea typeface="Aptos" panose="020B0004020202020204" pitchFamily="34" charset="0"/>
                          <a:cs typeface="Times New Roman" panose="02020603050405020304" pitchFamily="18" charset="0"/>
                        </a:rPr>
                        <m:t>𝑡</m:t>
                      </m:r>
                      <m:r>
                        <a:rPr lang="pt-BR" i="1" kern="100" dirty="0" smtClean="0">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113,2°+</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𝑡</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1800" b="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𝑡</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=180°−113,2°</m:t>
                      </m:r>
                    </m:oMath>
                  </m:oMathPara>
                </a14:m>
                <a:endParaRPr lang="pt-BR" sz="1800" b="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𝑡</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=66,8°</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FEED7D7C-FF04-6DF8-2AF7-FC815F39DCD1}"/>
                  </a:ext>
                </a:extLst>
              </p:cNvPr>
              <p:cNvSpPr txBox="1">
                <a:spLocks noRot="1" noChangeAspect="1" noMove="1" noResize="1" noEditPoints="1" noAdjustHandles="1" noChangeArrowheads="1" noChangeShapeType="1" noTextEdit="1"/>
              </p:cNvSpPr>
              <p:nvPr/>
            </p:nvSpPr>
            <p:spPr>
              <a:xfrm>
                <a:off x="4645079" y="3585108"/>
                <a:ext cx="2670121" cy="2976199"/>
              </a:xfrm>
              <a:prstGeom prst="rect">
                <a:avLst/>
              </a:prstGeom>
              <a:blipFill>
                <a:blip r:embed="rId6"/>
                <a:stretch>
                  <a:fillRect l="-2055" t="-1025" r="-1826"/>
                </a:stretch>
              </a:blipFill>
            </p:spPr>
            <p:txBody>
              <a:bodyPr/>
              <a:lstStyle/>
              <a:p>
                <a:r>
                  <a:rPr lang="pt-BR">
                    <a:noFill/>
                  </a:rPr>
                  <a:t> </a:t>
                </a:r>
              </a:p>
            </p:txBody>
          </p:sp>
        </mc:Fallback>
      </mc:AlternateContent>
      <p:cxnSp>
        <p:nvCxnSpPr>
          <p:cNvPr id="10" name="Conector: Angulado 9">
            <a:extLst>
              <a:ext uri="{FF2B5EF4-FFF2-40B4-BE49-F238E27FC236}">
                <a16:creationId xmlns:a16="http://schemas.microsoft.com/office/drawing/2014/main" id="{D17EECD5-0B3E-F2CC-F283-59A0F01C562E}"/>
              </a:ext>
            </a:extLst>
          </p:cNvPr>
          <p:cNvCxnSpPr>
            <a:cxnSpLocks/>
          </p:cNvCxnSpPr>
          <p:nvPr/>
        </p:nvCxnSpPr>
        <p:spPr>
          <a:xfrm flipV="1">
            <a:off x="6456113" y="3609785"/>
            <a:ext cx="2965793" cy="267598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A08F6D80-50D0-1D48-2CC8-B9A82FB518DE}"/>
                  </a:ext>
                </a:extLst>
              </p:cNvPr>
              <p:cNvSpPr txBox="1"/>
              <p:nvPr/>
            </p:nvSpPr>
            <p:spPr>
              <a:xfrm>
                <a:off x="9421906" y="3429000"/>
                <a:ext cx="2388474" cy="774827"/>
              </a:xfrm>
              <a:prstGeom prst="rect">
                <a:avLst/>
              </a:prstGeom>
              <a:noFill/>
            </p:spPr>
            <p:txBody>
              <a:bodyPr wrap="square">
                <a:spAutoFit/>
              </a:bodyPr>
              <a:lstStyle/>
              <a:p>
                <a:pPr algn="just">
                  <a:lnSpc>
                    <a:spcPct val="107000"/>
                  </a:lnSpc>
                  <a:spcAft>
                    <a:spcPts val="800"/>
                  </a:spcAft>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Sabendo que </a:t>
                </a:r>
              </a:p>
              <a:p>
                <a:pPr algn="just">
                  <a:lnSpc>
                    <a:spcPct val="107000"/>
                  </a:lnSpc>
                  <a:spcAft>
                    <a:spcPts val="800"/>
                  </a:spcAft>
                </a:pP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𝑡</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𝑡</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 180</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temos: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6" name="CaixaDeTexto 15">
                <a:extLst>
                  <a:ext uri="{FF2B5EF4-FFF2-40B4-BE49-F238E27FC236}">
                    <a16:creationId xmlns:a16="http://schemas.microsoft.com/office/drawing/2014/main" id="{A08F6D80-50D0-1D48-2CC8-B9A82FB518DE}"/>
                  </a:ext>
                </a:extLst>
              </p:cNvPr>
              <p:cNvSpPr txBox="1">
                <a:spLocks noRot="1" noChangeAspect="1" noMove="1" noResize="1" noEditPoints="1" noAdjustHandles="1" noChangeArrowheads="1" noChangeShapeType="1" noTextEdit="1"/>
              </p:cNvSpPr>
              <p:nvPr/>
            </p:nvSpPr>
            <p:spPr>
              <a:xfrm>
                <a:off x="9421906" y="3429000"/>
                <a:ext cx="2388474" cy="774827"/>
              </a:xfrm>
              <a:prstGeom prst="rect">
                <a:avLst/>
              </a:prstGeom>
              <a:blipFill>
                <a:blip r:embed="rId7"/>
                <a:stretch>
                  <a:fillRect l="-2302" t="-4724" b="-1023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0" name="CaixaDeTexto 19">
                <a:extLst>
                  <a:ext uri="{FF2B5EF4-FFF2-40B4-BE49-F238E27FC236}">
                    <a16:creationId xmlns:a16="http://schemas.microsoft.com/office/drawing/2014/main" id="{968D55B6-AAAC-17D7-E733-672ADF858C9A}"/>
                  </a:ext>
                </a:extLst>
              </p:cNvPr>
              <p:cNvSpPr txBox="1"/>
              <p:nvPr/>
            </p:nvSpPr>
            <p:spPr>
              <a:xfrm>
                <a:off x="8471647" y="4228504"/>
                <a:ext cx="3523129" cy="1289199"/>
              </a:xfrm>
              <a:prstGeom prst="rect">
                <a:avLst/>
              </a:prstGeom>
              <a:noFill/>
            </p:spPr>
            <p:txBody>
              <a:bodyPr wrap="square">
                <a:spAutoFit/>
              </a:bodyPr>
              <a:lstStyle/>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b="0" i="1" kern="100" dirty="0" smtClean="0">
                          <a:latin typeface="Cambria Math" panose="02040503050406030204" pitchFamily="18" charset="0"/>
                          <a:ea typeface="Aptos" panose="020B0004020202020204" pitchFamily="34" charset="0"/>
                          <a:cs typeface="Times New Roman" panose="02020603050405020304" pitchFamily="18" charset="0"/>
                        </a:rPr>
                        <m:t>66,8</m:t>
                      </m:r>
                      <m:r>
                        <a:rPr lang="pt-BR" i="1" kern="100" dirty="0" smtClean="0">
                          <a:latin typeface="Cambria Math" panose="02040503050406030204" pitchFamily="18" charset="0"/>
                          <a:ea typeface="Aptos" panose="020B0004020202020204" pitchFamily="34" charset="0"/>
                          <a:cs typeface="Times New Roman" panose="02020603050405020304" pitchFamily="18" charset="0"/>
                        </a:rPr>
                        <m:t>°+</m:t>
                      </m:r>
                      <m:sSub>
                        <m:sSubPr>
                          <m:ctrlPr>
                            <a:rPr lang="pt-BR" b="0" i="1" kern="100" dirty="0" smtClean="0">
                              <a:latin typeface="Cambria Math" panose="02040503050406030204" pitchFamily="18" charset="0"/>
                              <a:ea typeface="Aptos" panose="020B0004020202020204" pitchFamily="34" charset="0"/>
                              <a:cs typeface="Times New Roman" panose="02020603050405020304" pitchFamily="18" charset="0"/>
                            </a:rPr>
                          </m:ctrlPr>
                        </m:sSubPr>
                        <m:e>
                          <m:r>
                            <a:rPr lang="pt-BR" b="0" i="1" kern="100" dirty="0" smtClean="0">
                              <a:latin typeface="Cambria Math" panose="02040503050406030204" pitchFamily="18" charset="0"/>
                              <a:ea typeface="Aptos" panose="020B0004020202020204" pitchFamily="34" charset="0"/>
                              <a:cs typeface="Times New Roman" panose="02020603050405020304" pitchFamily="18" charset="0"/>
                            </a:rPr>
                            <m:t>𝑡</m:t>
                          </m:r>
                        </m:e>
                        <m:sub>
                          <m:r>
                            <a:rPr lang="pt-BR" b="0" i="1" kern="100" dirty="0" smtClean="0">
                              <a:latin typeface="Cambria Math" panose="02040503050406030204" pitchFamily="18" charset="0"/>
                              <a:ea typeface="Aptos" panose="020B0004020202020204" pitchFamily="34" charset="0"/>
                              <a:cs typeface="Times New Roman" panose="02020603050405020304" pitchFamily="18" charset="0"/>
                            </a:rPr>
                            <m:t>1</m:t>
                          </m:r>
                        </m:sub>
                      </m:sSub>
                      <m:r>
                        <a:rPr lang="pt-BR" i="1" kern="100" dirty="0" smtClean="0">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b="0" i="1" kern="100" smtClean="0">
                              <a:latin typeface="Cambria Math" panose="02040503050406030204" pitchFamily="18" charset="0"/>
                              <a:ea typeface="Aptos" panose="020B0004020202020204" pitchFamily="34" charset="0"/>
                              <a:cs typeface="Times New Roman" panose="02020603050405020304" pitchFamily="18" charset="0"/>
                            </a:rPr>
                          </m:ctrlPr>
                        </m:sSubPr>
                        <m:e>
                          <m:r>
                            <a:rPr lang="pt-BR" b="0" i="1" kern="100" smtClean="0">
                              <a:latin typeface="Cambria Math" panose="02040503050406030204" pitchFamily="18" charset="0"/>
                              <a:ea typeface="Aptos" panose="020B0004020202020204" pitchFamily="34" charset="0"/>
                              <a:cs typeface="Times New Roman" panose="02020603050405020304" pitchFamily="18" charset="0"/>
                            </a:rPr>
                            <m:t>𝑡</m:t>
                          </m:r>
                        </m:e>
                        <m:sub>
                          <m:r>
                            <a:rPr lang="pt-BR" b="0" i="1" kern="100" smtClean="0">
                              <a:latin typeface="Cambria Math" panose="02040503050406030204" pitchFamily="18" charset="0"/>
                              <a:ea typeface="Aptos" panose="020B0004020202020204" pitchFamily="34" charset="0"/>
                              <a:cs typeface="Times New Roman" panose="02020603050405020304" pitchFamily="18" charset="0"/>
                            </a:rPr>
                            <m:t>1</m:t>
                          </m:r>
                        </m:sub>
                      </m:sSub>
                      <m:r>
                        <a:rPr lang="pt-BR" b="0" i="1" kern="100" smtClean="0">
                          <a:latin typeface="Cambria Math" panose="02040503050406030204" pitchFamily="18" charset="0"/>
                          <a:ea typeface="Aptos" panose="020B0004020202020204" pitchFamily="34" charset="0"/>
                          <a:cs typeface="Times New Roman" panose="02020603050405020304" pitchFamily="18" charset="0"/>
                        </a:rPr>
                        <m:t>=180°−66,8°</m:t>
                      </m:r>
                    </m:oMath>
                  </m:oMathPara>
                </a14:m>
                <a:endParaRPr lang="pt-BR" b="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b="0" i="1" kern="100" smtClean="0">
                              <a:latin typeface="Cambria Math" panose="02040503050406030204" pitchFamily="18" charset="0"/>
                              <a:ea typeface="Aptos" panose="020B0004020202020204" pitchFamily="34" charset="0"/>
                              <a:cs typeface="Times New Roman" panose="02020603050405020304" pitchFamily="18" charset="0"/>
                            </a:rPr>
                          </m:ctrlPr>
                        </m:sSubPr>
                        <m:e>
                          <m:r>
                            <a:rPr lang="pt-BR" b="0" i="1" kern="100" smtClean="0">
                              <a:latin typeface="Cambria Math" panose="02040503050406030204" pitchFamily="18" charset="0"/>
                              <a:ea typeface="Aptos" panose="020B0004020202020204" pitchFamily="34" charset="0"/>
                              <a:cs typeface="Times New Roman" panose="02020603050405020304" pitchFamily="18" charset="0"/>
                            </a:rPr>
                            <m:t>𝑡</m:t>
                          </m:r>
                        </m:e>
                        <m:sub>
                          <m:r>
                            <a:rPr lang="pt-BR" b="0" i="1" kern="100" smtClean="0">
                              <a:latin typeface="Cambria Math" panose="02040503050406030204" pitchFamily="18" charset="0"/>
                              <a:ea typeface="Aptos" panose="020B0004020202020204" pitchFamily="34" charset="0"/>
                              <a:cs typeface="Times New Roman" panose="02020603050405020304" pitchFamily="18" charset="0"/>
                            </a:rPr>
                            <m:t>1</m:t>
                          </m:r>
                        </m:sub>
                      </m:sSub>
                      <m:r>
                        <a:rPr lang="pt-BR" b="0" i="1" kern="100" smtClean="0">
                          <a:latin typeface="Cambria Math" panose="02040503050406030204" pitchFamily="18" charset="0"/>
                          <a:ea typeface="Aptos" panose="020B0004020202020204" pitchFamily="34" charset="0"/>
                          <a:cs typeface="Times New Roman" panose="02020603050405020304" pitchFamily="18" charset="0"/>
                        </a:rPr>
                        <m:t>=</m:t>
                      </m:r>
                      <m:r>
                        <a:rPr lang="pt-BR" b="0" i="1" kern="100" smtClean="0">
                          <a:latin typeface="Cambria Math" panose="02040503050406030204" pitchFamily="18" charset="0"/>
                          <a:ea typeface="Aptos" panose="020B0004020202020204" pitchFamily="34" charset="0"/>
                          <a:cs typeface="Times New Roman" panose="02020603050405020304" pitchFamily="18" charset="0"/>
                        </a:rPr>
                        <m:t>113,2°</m:t>
                      </m:r>
                    </m:oMath>
                  </m:oMathPara>
                </a14:m>
                <a:endParaRPr lang="pt-BR" kern="100" dirty="0">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20" name="CaixaDeTexto 19">
                <a:extLst>
                  <a:ext uri="{FF2B5EF4-FFF2-40B4-BE49-F238E27FC236}">
                    <a16:creationId xmlns:a16="http://schemas.microsoft.com/office/drawing/2014/main" id="{968D55B6-AAAC-17D7-E733-672ADF858C9A}"/>
                  </a:ext>
                </a:extLst>
              </p:cNvPr>
              <p:cNvSpPr txBox="1">
                <a:spLocks noRot="1" noChangeAspect="1" noMove="1" noResize="1" noEditPoints="1" noAdjustHandles="1" noChangeArrowheads="1" noChangeShapeType="1" noTextEdit="1"/>
              </p:cNvSpPr>
              <p:nvPr/>
            </p:nvSpPr>
            <p:spPr>
              <a:xfrm>
                <a:off x="8471647" y="4228504"/>
                <a:ext cx="3523129" cy="1289199"/>
              </a:xfrm>
              <a:prstGeom prst="rect">
                <a:avLst/>
              </a:prstGeom>
              <a:blipFill>
                <a:blip r:embed="rId8"/>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6" name="CaixaDeTexto 25">
                <a:extLst>
                  <a:ext uri="{FF2B5EF4-FFF2-40B4-BE49-F238E27FC236}">
                    <a16:creationId xmlns:a16="http://schemas.microsoft.com/office/drawing/2014/main" id="{A5F613C5-77BD-DF38-A949-A26D5E4E26B8}"/>
                  </a:ext>
                </a:extLst>
              </p:cNvPr>
              <p:cNvSpPr txBox="1"/>
              <p:nvPr/>
            </p:nvSpPr>
            <p:spPr>
              <a:xfrm>
                <a:off x="8110051" y="5595597"/>
                <a:ext cx="3801157" cy="646331"/>
              </a:xfrm>
              <a:prstGeom prst="rect">
                <a:avLst/>
              </a:prstGeom>
              <a:noFill/>
            </p:spPr>
            <p:txBody>
              <a:bodyPr wrap="square">
                <a:spAutoFit/>
              </a:bodyPr>
              <a:lstStyle/>
              <a:p>
                <a:pPr algn="just"/>
                <a:r>
                  <a:rPr lang="pt-BR" sz="1800" i="1" dirty="0">
                    <a:effectLst/>
                    <a:latin typeface="Arial Narrow" panose="020B0606020202030204" pitchFamily="34" charset="0"/>
                    <a:ea typeface="Times New Roman" panose="02020603050405020304" pitchFamily="18" charset="0"/>
                    <a:cs typeface="Times New Roman" panose="02020603050405020304" pitchFamily="18" charset="0"/>
                  </a:rPr>
                  <a:t>Desta forma, os valores </a:t>
                </a:r>
                <a14:m>
                  <m:oMath xmlns:m="http://schemas.openxmlformats.org/officeDocument/2006/math">
                    <m:r>
                      <a:rPr lang="pt-BR" b="0" i="1" kern="100" smtClean="0">
                        <a:latin typeface="Cambria Math" panose="02040503050406030204" pitchFamily="18" charset="0"/>
                        <a:ea typeface="Aptos" panose="020B0004020202020204" pitchFamily="34" charset="0"/>
                        <a:cs typeface="Times New Roman" panose="02020603050405020304" pitchFamily="18" charset="0"/>
                      </a:rPr>
                      <m:t>𝑡</m:t>
                    </m:r>
                    <m:r>
                      <a:rPr lang="pt-BR" b="0" i="1"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pt-BR" b="0" i="0" kern="100" smtClean="0">
                        <a:latin typeface="Cambria Math" panose="02040503050406030204" pitchFamily="18" charset="0"/>
                        <a:ea typeface="Aptos" panose="020B0004020202020204" pitchFamily="34" charset="0"/>
                        <a:cs typeface="Times New Roman" panose="02020603050405020304" pitchFamily="18" charset="0"/>
                      </a:rPr>
                      <m:t>e</m:t>
                    </m:r>
                    <m:r>
                      <a:rPr lang="pt-BR" b="0" i="1" kern="100" smtClean="0">
                        <a:latin typeface="Cambria Math" panose="02040503050406030204" pitchFamily="18" charset="0"/>
                        <a:ea typeface="Aptos" panose="020B0004020202020204" pitchFamily="34" charset="0"/>
                        <a:cs typeface="Times New Roman" panose="02020603050405020304" pitchFamily="18" charset="0"/>
                      </a:rPr>
                      <m:t> </m:t>
                    </m:r>
                    <m:sSub>
                      <m:sSubPr>
                        <m:ctrlPr>
                          <a:rPr lang="pt-BR" i="1" kern="100">
                            <a:latin typeface="Cambria Math" panose="02040503050406030204" pitchFamily="18" charset="0"/>
                            <a:ea typeface="Aptos" panose="020B0004020202020204" pitchFamily="34" charset="0"/>
                            <a:cs typeface="Times New Roman" panose="02020603050405020304" pitchFamily="18" charset="0"/>
                          </a:rPr>
                        </m:ctrlPr>
                      </m:sSubPr>
                      <m:e>
                        <m:r>
                          <a:rPr lang="pt-BR" i="1" kern="100">
                            <a:latin typeface="Cambria Math" panose="02040503050406030204" pitchFamily="18" charset="0"/>
                            <a:ea typeface="Aptos" panose="020B0004020202020204" pitchFamily="34" charset="0"/>
                            <a:cs typeface="Times New Roman" panose="02020603050405020304" pitchFamily="18" charset="0"/>
                          </a:rPr>
                          <m:t>𝑡</m:t>
                        </m:r>
                      </m:e>
                      <m:sub>
                        <m:r>
                          <a:rPr lang="pt-BR" i="1" kern="100">
                            <a:latin typeface="Cambria Math" panose="02040503050406030204" pitchFamily="18" charset="0"/>
                            <a:ea typeface="Aptos" panose="020B0004020202020204" pitchFamily="34" charset="0"/>
                            <a:cs typeface="Times New Roman" panose="02020603050405020304" pitchFamily="18" charset="0"/>
                          </a:rPr>
                          <m:t>1</m:t>
                        </m:r>
                      </m:sub>
                    </m:sSub>
                  </m:oMath>
                </a14:m>
                <a:r>
                  <a:rPr lang="pt-BR" dirty="0"/>
                  <a:t> </a:t>
                </a:r>
                <a:r>
                  <a:rPr lang="pt-BR" i="1" dirty="0">
                    <a:latin typeface="Arial Narrow" panose="020B0606020202030204" pitchFamily="34" charset="0"/>
                  </a:rPr>
                  <a:t>são</a:t>
                </a:r>
                <a:r>
                  <a:rPr lang="pt-BR" dirty="0"/>
                  <a:t> </a:t>
                </a:r>
                <a:r>
                  <a:rPr lang="pt-BR" i="1" dirty="0">
                    <a:latin typeface="Arial Narrow" panose="020B0606020202030204" pitchFamily="34" charset="0"/>
                  </a:rPr>
                  <a:t>respectivamente 66,8° e 113,2°. </a:t>
                </a:r>
              </a:p>
            </p:txBody>
          </p:sp>
        </mc:Choice>
        <mc:Fallback>
          <p:sp>
            <p:nvSpPr>
              <p:cNvPr id="26" name="CaixaDeTexto 25">
                <a:extLst>
                  <a:ext uri="{FF2B5EF4-FFF2-40B4-BE49-F238E27FC236}">
                    <a16:creationId xmlns:a16="http://schemas.microsoft.com/office/drawing/2014/main" id="{A5F613C5-77BD-DF38-A949-A26D5E4E26B8}"/>
                  </a:ext>
                </a:extLst>
              </p:cNvPr>
              <p:cNvSpPr txBox="1">
                <a:spLocks noRot="1" noChangeAspect="1" noMove="1" noResize="1" noEditPoints="1" noAdjustHandles="1" noChangeArrowheads="1" noChangeShapeType="1" noTextEdit="1"/>
              </p:cNvSpPr>
              <p:nvPr/>
            </p:nvSpPr>
            <p:spPr>
              <a:xfrm>
                <a:off x="8110051" y="5595597"/>
                <a:ext cx="3801157" cy="646331"/>
              </a:xfrm>
              <a:prstGeom prst="rect">
                <a:avLst/>
              </a:prstGeom>
              <a:blipFill>
                <a:blip r:embed="rId9"/>
                <a:stretch>
                  <a:fillRect l="-1282" t="-6604" r="-1282" b="-15094"/>
                </a:stretch>
              </a:blipFill>
            </p:spPr>
            <p:txBody>
              <a:bodyPr/>
              <a:lstStyle/>
              <a:p>
                <a:r>
                  <a:rPr lang="pt-BR">
                    <a:noFill/>
                  </a:rPr>
                  <a:t> </a:t>
                </a:r>
              </a:p>
            </p:txBody>
          </p:sp>
        </mc:Fallback>
      </mc:AlternateContent>
    </p:spTree>
    <p:extLst>
      <p:ext uri="{BB962C8B-B14F-4D97-AF65-F5344CB8AC3E}">
        <p14:creationId xmlns:p14="http://schemas.microsoft.com/office/powerpoint/2010/main" val="271111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6E90AA31-FC13-48EE-4B91-183CE5DA2BCC}"/>
                  </a:ext>
                </a:extLst>
              </p:cNvPr>
              <p:cNvSpPr txBox="1"/>
              <p:nvPr/>
            </p:nvSpPr>
            <p:spPr>
              <a:xfrm>
                <a:off x="215153" y="596632"/>
                <a:ext cx="11761694" cy="795474"/>
              </a:xfrm>
              <a:prstGeom prst="rect">
                <a:avLst/>
              </a:prstGeom>
              <a:noFill/>
            </p:spPr>
            <p:txBody>
              <a:bodyPr wrap="square">
                <a:spAutoFit/>
              </a:bodyPr>
              <a:lstStyle/>
              <a:p>
                <a:pPr algn="just">
                  <a:spcAft>
                    <a:spcPts val="800"/>
                  </a:spcAft>
                </a:pPr>
                <a:r>
                  <a:rPr lang="pt-BR" sz="19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 Se prolongarmos cada um dos lados de um triângulo obteremos os ângulos externos, cuja soma corresponde, sempre, a 360°. </a:t>
                </a:r>
                <a:endParaRPr lang="pt-BR" sz="19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9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 Dado o triângulo </a:t>
                </a:r>
                <a14:m>
                  <m:oMath xmlns:m="http://schemas.openxmlformats.org/officeDocument/2006/math">
                    <m:r>
                      <m:rPr>
                        <m:sty m:val="p"/>
                      </m:rPr>
                      <a:rPr lang="pt-BR" sz="1900" kern="100">
                        <a:effectLst/>
                        <a:latin typeface="Cambria Math" panose="02040503050406030204" pitchFamily="18" charset="0"/>
                        <a:ea typeface="Aptos" panose="020B0004020202020204" pitchFamily="34" charset="0"/>
                        <a:cs typeface="Times New Roman" panose="02020603050405020304" pitchFamily="18" charset="0"/>
                      </a:rPr>
                      <m:t>ABC</m:t>
                    </m:r>
                  </m:oMath>
                </a14:m>
                <a:r>
                  <a:rPr lang="pt-BR" sz="1900" kern="100" dirty="0">
                    <a:effectLst/>
                    <a:latin typeface="Arial Narrow" panose="020B0606020202030204" pitchFamily="34" charset="0"/>
                    <a:ea typeface="Aptos" panose="020B0004020202020204" pitchFamily="34" charset="0"/>
                    <a:cs typeface="Times New Roman" panose="02020603050405020304" pitchFamily="18" charset="0"/>
                  </a:rPr>
                  <a:t>, encontrar o valor dos ângulos </a:t>
                </a:r>
                <a14:m>
                  <m:oMath xmlns:m="http://schemas.openxmlformats.org/officeDocument/2006/math">
                    <m:acc>
                      <m:accPr>
                        <m:chr m:val="̂"/>
                        <m:ctrlPr>
                          <a:rPr lang="pt-BR" sz="19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900" kern="100">
                            <a:effectLst/>
                            <a:latin typeface="Cambria Math" panose="02040503050406030204" pitchFamily="18" charset="0"/>
                            <a:ea typeface="Aptos" panose="020B0004020202020204" pitchFamily="34" charset="0"/>
                            <a:cs typeface="Times New Roman" panose="02020603050405020304" pitchFamily="18" charset="0"/>
                          </a:rPr>
                          <m:t>a</m:t>
                        </m:r>
                      </m:e>
                    </m:acc>
                    <m:r>
                      <a:rPr lang="pt-BR" sz="1900" i="1" kern="1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19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900" kern="100">
                            <a:effectLst/>
                            <a:latin typeface="Cambria Math" panose="02040503050406030204" pitchFamily="18" charset="0"/>
                            <a:ea typeface="Aptos" panose="020B0004020202020204" pitchFamily="34" charset="0"/>
                            <a:cs typeface="Times New Roman" panose="02020603050405020304" pitchFamily="18" charset="0"/>
                          </a:rPr>
                          <m:t>b</m:t>
                        </m:r>
                      </m:e>
                    </m:acc>
                    <m:r>
                      <a:rPr lang="pt-BR" sz="19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9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900" i="1" kern="1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19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9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900" kern="100">
                            <a:effectLst/>
                            <a:latin typeface="Cambria Math" panose="02040503050406030204" pitchFamily="18" charset="0"/>
                            <a:ea typeface="Aptos" panose="020B0004020202020204" pitchFamily="34" charset="0"/>
                            <a:cs typeface="Times New Roman" panose="02020603050405020304" pitchFamily="18" charset="0"/>
                          </a:rPr>
                          <m:t>.</m:t>
                        </m:r>
                      </m:e>
                    </m:acc>
                  </m:oMath>
                </a14:m>
                <a:endParaRPr lang="pt-BR" sz="19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6E90AA31-FC13-48EE-4B91-183CE5DA2BCC}"/>
                  </a:ext>
                </a:extLst>
              </p:cNvPr>
              <p:cNvSpPr txBox="1">
                <a:spLocks noRot="1" noChangeAspect="1" noMove="1" noResize="1" noEditPoints="1" noAdjustHandles="1" noChangeArrowheads="1" noChangeShapeType="1" noTextEdit="1"/>
              </p:cNvSpPr>
              <p:nvPr/>
            </p:nvSpPr>
            <p:spPr>
              <a:xfrm>
                <a:off x="215153" y="596632"/>
                <a:ext cx="11761694" cy="795474"/>
              </a:xfrm>
              <a:prstGeom prst="rect">
                <a:avLst/>
              </a:prstGeom>
              <a:blipFill>
                <a:blip r:embed="rId2"/>
                <a:stretch>
                  <a:fillRect l="-466" t="-5385" b="-11538"/>
                </a:stretch>
              </a:blipFill>
            </p:spPr>
            <p:txBody>
              <a:bodyPr/>
              <a:lstStyle/>
              <a:p>
                <a:r>
                  <a:rPr lang="pt-BR">
                    <a:noFill/>
                  </a:rPr>
                  <a:t> </a:t>
                </a:r>
              </a:p>
            </p:txBody>
          </p:sp>
        </mc:Fallback>
      </mc:AlternateContent>
      <p:pic>
        <p:nvPicPr>
          <p:cNvPr id="4" name="Imagem 3" descr="Gráfico, Gráfico de dispersão&#10;&#10;Descrição gerada automaticamente">
            <a:extLst>
              <a:ext uri="{FF2B5EF4-FFF2-40B4-BE49-F238E27FC236}">
                <a16:creationId xmlns:a16="http://schemas.microsoft.com/office/drawing/2014/main" id="{C917A5C9-1A8C-86A0-AAAB-DA725DD703D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rcRect r="5947" b="6110"/>
          <a:stretch/>
        </p:blipFill>
        <p:spPr bwMode="auto">
          <a:xfrm>
            <a:off x="286871" y="2219904"/>
            <a:ext cx="5307104" cy="3228267"/>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0A4EF3F-093D-E4CD-E153-D4A5CACD7C9C}"/>
              </a:ext>
            </a:extLst>
          </p:cNvPr>
          <p:cNvSpPr txBox="1"/>
          <p:nvPr/>
        </p:nvSpPr>
        <p:spPr>
          <a:xfrm>
            <a:off x="5593975" y="1427118"/>
            <a:ext cx="6382871" cy="736740"/>
          </a:xfrm>
          <a:prstGeom prst="rect">
            <a:avLst/>
          </a:prstGeom>
          <a:noFill/>
        </p:spPr>
        <p:txBody>
          <a:bodyPr wrap="square">
            <a:spAutoFit/>
          </a:bodyPr>
          <a:lstStyle/>
          <a:p>
            <a:pPr algn="just">
              <a:lnSpc>
                <a:spcPct val="107000"/>
              </a:lnSpc>
              <a:spcAft>
                <a:spcPts val="800"/>
              </a:spcAft>
            </a:pPr>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Resolução: Como a soma das medidas dos ângulos externos é igual a 360°, temos que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graphicFrame>
            <p:nvGraphicFramePr>
              <p:cNvPr id="8" name="Tabela 7">
                <a:extLst>
                  <a:ext uri="{FF2B5EF4-FFF2-40B4-BE49-F238E27FC236}">
                    <a16:creationId xmlns:a16="http://schemas.microsoft.com/office/drawing/2014/main" id="{97DD3DE8-9774-E3B6-336D-5AB39D13EB6A}"/>
                  </a:ext>
                </a:extLst>
              </p:cNvPr>
              <p:cNvGraphicFramePr>
                <a:graphicFrameLocks noGrp="1"/>
              </p:cNvGraphicFramePr>
              <p:nvPr>
                <p:extLst>
                  <p:ext uri="{D42A27DB-BD31-4B8C-83A1-F6EECF244321}">
                    <p14:modId xmlns:p14="http://schemas.microsoft.com/office/powerpoint/2010/main" val="1687261381"/>
                  </p:ext>
                </p:extLst>
              </p:nvPr>
            </p:nvGraphicFramePr>
            <p:xfrm>
              <a:off x="6096000" y="2138567"/>
              <a:ext cx="5208494" cy="1887613"/>
            </p:xfrm>
            <a:graphic>
              <a:graphicData uri="http://schemas.openxmlformats.org/drawingml/2006/table">
                <a:tbl>
                  <a:tblPr firstRow="1" firstCol="1" bandRow="1">
                    <a:tableStyleId>{5C22544A-7EE6-4342-B048-85BDC9FD1C3A}</a:tableStyleId>
                  </a:tblPr>
                  <a:tblGrid>
                    <a:gridCol w="2384612">
                      <a:extLst>
                        <a:ext uri="{9D8B030D-6E8A-4147-A177-3AD203B41FA5}">
                          <a16:colId xmlns:a16="http://schemas.microsoft.com/office/drawing/2014/main" val="158091917"/>
                        </a:ext>
                      </a:extLst>
                    </a:gridCol>
                    <a:gridCol w="2823882">
                      <a:extLst>
                        <a:ext uri="{9D8B030D-6E8A-4147-A177-3AD203B41FA5}">
                          <a16:colId xmlns:a16="http://schemas.microsoft.com/office/drawing/2014/main" val="2157856853"/>
                        </a:ext>
                      </a:extLst>
                    </a:gridCol>
                  </a:tblGrid>
                  <a:tr h="1887613">
                    <a:tc>
                      <a:txBody>
                        <a:bodyPr/>
                        <a:lstStyle/>
                        <a:p>
                          <a:pPr algn="ctr">
                            <a:lnSpc>
                              <a:spcPct val="107000"/>
                            </a:lnSpc>
                            <a:spcAft>
                              <a:spcPts val="800"/>
                            </a:spcAft>
                          </a:pPr>
                          <a:r>
                            <a:rPr lang="pt-BR" sz="2000" kern="100" dirty="0">
                              <a:solidFill>
                                <a:schemeClr val="tx1"/>
                              </a:solidFill>
                              <a:effectLst/>
                              <a:latin typeface="Arial Narrow" panose="020B0606020202030204" pitchFamily="34" charset="0"/>
                            </a:rPr>
                            <a:t>Valor de </a:t>
                          </a:r>
                          <a14:m>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a</m:t>
                                  </m:r>
                                </m:e>
                              </m:acc>
                            </m:oMath>
                          </a14:m>
                          <a:endParaRPr lang="pt-BR" sz="2000" kern="100" dirty="0">
                            <a:solidFill>
                              <a:schemeClr val="tx1"/>
                            </a:solidFill>
                            <a:effectLst/>
                            <a:latin typeface="Arial Narrow" panose="020B0606020202030204" pitchFamily="34"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2000" kern="100">
                                    <a:solidFill>
                                      <a:schemeClr val="tx1"/>
                                    </a:solidFill>
                                    <a:effectLst/>
                                  </a:rPr>
                                  <m:t>28,3° + </m:t>
                                </m:r>
                                <m:acc>
                                  <m:accPr>
                                    <m:chr m:val="̂"/>
                                    <m:ctrlPr>
                                      <a:rPr lang="pt-BR" sz="2000" kern="100">
                                        <a:solidFill>
                                          <a:schemeClr val="tx1"/>
                                        </a:solidFill>
                                        <a:effectLst/>
                                      </a:rPr>
                                    </m:ctrlPr>
                                  </m:accPr>
                                  <m:e>
                                    <m:r>
                                      <m:rPr>
                                        <m:sty m:val="p"/>
                                      </m:rPr>
                                      <a:rPr lang="pt-BR" sz="2000" kern="100">
                                        <a:solidFill>
                                          <a:schemeClr val="tx1"/>
                                        </a:solidFill>
                                        <a:effectLst/>
                                      </a:rPr>
                                      <m:t>a</m:t>
                                    </m:r>
                                  </m:e>
                                </m:acc>
                                <m:r>
                                  <a:rPr lang="pt-BR" sz="2000" kern="100">
                                    <a:solidFill>
                                      <a:schemeClr val="tx1"/>
                                    </a:solidFill>
                                    <a:effectLst/>
                                  </a:rPr>
                                  <m:t> = 180°</m:t>
                                </m:r>
                              </m:oMath>
                            </m:oMathPara>
                          </a14:m>
                          <a:endParaRPr lang="pt-BR" sz="2000" kern="100" dirty="0">
                            <a:solidFill>
                              <a:schemeClr val="tx1"/>
                            </a:solidFill>
                            <a:effectLst/>
                            <a:latin typeface="Arial Narrow" panose="020B0606020202030204" pitchFamily="34"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a</m:t>
                                    </m:r>
                                  </m:e>
                                </m:acc>
                                <m:r>
                                  <a:rPr lang="pt-BR" sz="2000" kern="100">
                                    <a:solidFill>
                                      <a:schemeClr val="tx1"/>
                                    </a:solidFill>
                                    <a:effectLst/>
                                  </a:rPr>
                                  <m:t> = 180°− 28,3°</m:t>
                                </m:r>
                              </m:oMath>
                            </m:oMathPara>
                          </a14:m>
                          <a:endParaRPr lang="pt-BR" sz="2000" kern="100" dirty="0">
                            <a:solidFill>
                              <a:schemeClr val="tx1"/>
                            </a:solidFill>
                            <a:effectLst/>
                            <a:latin typeface="Arial Narrow" panose="020B0606020202030204" pitchFamily="34"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a</m:t>
                                    </m:r>
                                  </m:e>
                                </m:acc>
                                <m:r>
                                  <a:rPr lang="pt-BR" sz="2000" kern="100">
                                    <a:solidFill>
                                      <a:schemeClr val="tx1"/>
                                    </a:solidFill>
                                    <a:effectLst/>
                                  </a:rPr>
                                  <m:t> =151,7°</m:t>
                                </m:r>
                              </m:oMath>
                            </m:oMathPara>
                          </a14:m>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pt-BR" sz="2000" kern="100" dirty="0">
                              <a:solidFill>
                                <a:schemeClr val="tx1"/>
                              </a:solidFill>
                              <a:effectLst/>
                              <a:latin typeface="Arial Narrow" panose="020B0606020202030204" pitchFamily="34" charset="0"/>
                            </a:rPr>
                            <a:t>Valor de </a:t>
                          </a:r>
                          <a14:m>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b</m:t>
                                  </m:r>
                                </m:e>
                              </m:acc>
                            </m:oMath>
                          </a14:m>
                          <a:endParaRPr lang="pt-BR" sz="2000" kern="100" dirty="0">
                            <a:solidFill>
                              <a:schemeClr val="tx1"/>
                            </a:solidFill>
                            <a:effectLst/>
                            <a:latin typeface="Arial Narrow" panose="020B0606020202030204" pitchFamily="34"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2000" b="1" i="1" kern="100" smtClean="0">
                                    <a:solidFill>
                                      <a:schemeClr val="tx1"/>
                                    </a:solidFill>
                                    <a:effectLst/>
                                    <a:latin typeface="Cambria Math" panose="02040503050406030204" pitchFamily="18" charset="0"/>
                                  </a:rPr>
                                  <m:t>9</m:t>
                                </m:r>
                                <m:r>
                                  <a:rPr lang="pt-BR" sz="2000" b="0" i="1" kern="100" smtClean="0">
                                    <a:solidFill>
                                      <a:schemeClr val="tx1"/>
                                    </a:solidFill>
                                    <a:effectLst/>
                                    <a:latin typeface="Cambria Math" panose="02040503050406030204" pitchFamily="18" charset="0"/>
                                  </a:rPr>
                                  <m:t>8,13°+</m:t>
                                </m:r>
                                <m:acc>
                                  <m:accPr>
                                    <m:chr m:val="̂"/>
                                    <m:ctrlPr>
                                      <a:rPr lang="pt-BR" sz="2000" i="1" kern="100" smtClean="0">
                                        <a:solidFill>
                                          <a:schemeClr val="tx1"/>
                                        </a:solidFill>
                                        <a:effectLst/>
                                        <a:latin typeface="Cambria Math" panose="02040503050406030204" pitchFamily="18" charset="0"/>
                                      </a:rPr>
                                    </m:ctrlPr>
                                  </m:accPr>
                                  <m:e>
                                    <m:r>
                                      <m:rPr>
                                        <m:sty m:val="p"/>
                                      </m:rPr>
                                      <a:rPr lang="pt-BR" sz="2000" kern="100">
                                        <a:solidFill>
                                          <a:schemeClr val="tx1"/>
                                        </a:solidFill>
                                        <a:effectLst/>
                                        <a:latin typeface="Cambria Math" panose="02040503050406030204" pitchFamily="18" charset="0"/>
                                      </a:rPr>
                                      <m:t>b</m:t>
                                    </m:r>
                                  </m:e>
                                </m:acc>
                                <m:r>
                                  <a:rPr lang="pt-BR" sz="2000" kern="100">
                                    <a:solidFill>
                                      <a:schemeClr val="tx1"/>
                                    </a:solidFill>
                                    <a:effectLst/>
                                    <a:latin typeface="Cambria Math" panose="02040503050406030204" pitchFamily="18" charset="0"/>
                                  </a:rPr>
                                  <m:t> =</m:t>
                                </m:r>
                                <m:r>
                                  <a:rPr lang="pt-BR" sz="2000" b="0" i="0" kern="100" smtClean="0">
                                    <a:solidFill>
                                      <a:schemeClr val="tx1"/>
                                    </a:solidFill>
                                    <a:effectLst/>
                                    <a:latin typeface="Cambria Math" panose="02040503050406030204" pitchFamily="18" charset="0"/>
                                  </a:rPr>
                                  <m:t>180°</m:t>
                                </m:r>
                              </m:oMath>
                            </m:oMathPara>
                          </a14:m>
                          <a:endParaRPr lang="pt-BR" sz="2000" b="0" kern="100" dirty="0">
                            <a:solidFill>
                              <a:schemeClr val="tx1"/>
                            </a:solidFill>
                            <a:effectLst/>
                          </a:endParaRPr>
                        </a:p>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b</m:t>
                                    </m:r>
                                  </m:e>
                                </m:acc>
                                <m:r>
                                  <a:rPr lang="pt-BR" sz="2000" kern="100">
                                    <a:solidFill>
                                      <a:schemeClr val="tx1"/>
                                    </a:solidFill>
                                    <a:effectLst/>
                                  </a:rPr>
                                  <m:t> = 180°− 98,13° </m:t>
                                </m:r>
                              </m:oMath>
                            </m:oMathPara>
                          </a14:m>
                          <a:endParaRPr lang="pt-BR" sz="2000" kern="100" dirty="0">
                            <a:solidFill>
                              <a:schemeClr val="tx1"/>
                            </a:solidFill>
                            <a:effectLst/>
                            <a:latin typeface="Arial Narrow" panose="020B0606020202030204" pitchFamily="34"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pt-BR" sz="2000" kern="100">
                                        <a:solidFill>
                                          <a:schemeClr val="tx1"/>
                                        </a:solidFill>
                                        <a:effectLst/>
                                      </a:rPr>
                                    </m:ctrlPr>
                                  </m:accPr>
                                  <m:e>
                                    <m:r>
                                      <m:rPr>
                                        <m:sty m:val="p"/>
                                      </m:rPr>
                                      <a:rPr lang="pt-BR" sz="2000" kern="100">
                                        <a:solidFill>
                                          <a:schemeClr val="tx1"/>
                                        </a:solidFill>
                                        <a:effectLst/>
                                      </a:rPr>
                                      <m:t>b</m:t>
                                    </m:r>
                                  </m:e>
                                </m:acc>
                                <m:r>
                                  <a:rPr lang="pt-BR" sz="2000" kern="100">
                                    <a:solidFill>
                                      <a:schemeClr val="tx1"/>
                                    </a:solidFill>
                                    <a:effectLst/>
                                  </a:rPr>
                                  <m:t> =81,87°</m:t>
                                </m:r>
                              </m:oMath>
                            </m:oMathPara>
                          </a14:m>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9509285"/>
                      </a:ext>
                    </a:extLst>
                  </a:tr>
                </a:tbl>
              </a:graphicData>
            </a:graphic>
          </p:graphicFrame>
        </mc:Choice>
        <mc:Fallback>
          <p:graphicFrame>
            <p:nvGraphicFramePr>
              <p:cNvPr id="8" name="Tabela 7">
                <a:extLst>
                  <a:ext uri="{FF2B5EF4-FFF2-40B4-BE49-F238E27FC236}">
                    <a16:creationId xmlns:a16="http://schemas.microsoft.com/office/drawing/2014/main" id="{97DD3DE8-9774-E3B6-336D-5AB39D13EB6A}"/>
                  </a:ext>
                </a:extLst>
              </p:cNvPr>
              <p:cNvGraphicFramePr>
                <a:graphicFrameLocks noGrp="1"/>
              </p:cNvGraphicFramePr>
              <p:nvPr>
                <p:extLst>
                  <p:ext uri="{D42A27DB-BD31-4B8C-83A1-F6EECF244321}">
                    <p14:modId xmlns:p14="http://schemas.microsoft.com/office/powerpoint/2010/main" val="1687261381"/>
                  </p:ext>
                </p:extLst>
              </p:nvPr>
            </p:nvGraphicFramePr>
            <p:xfrm>
              <a:off x="6096000" y="2138567"/>
              <a:ext cx="5208494" cy="1887613"/>
            </p:xfrm>
            <a:graphic>
              <a:graphicData uri="http://schemas.openxmlformats.org/drawingml/2006/table">
                <a:tbl>
                  <a:tblPr firstRow="1" firstCol="1" bandRow="1">
                    <a:tableStyleId>{5C22544A-7EE6-4342-B048-85BDC9FD1C3A}</a:tableStyleId>
                  </a:tblPr>
                  <a:tblGrid>
                    <a:gridCol w="2384612">
                      <a:extLst>
                        <a:ext uri="{9D8B030D-6E8A-4147-A177-3AD203B41FA5}">
                          <a16:colId xmlns:a16="http://schemas.microsoft.com/office/drawing/2014/main" val="158091917"/>
                        </a:ext>
                      </a:extLst>
                    </a:gridCol>
                    <a:gridCol w="2823882">
                      <a:extLst>
                        <a:ext uri="{9D8B030D-6E8A-4147-A177-3AD203B41FA5}">
                          <a16:colId xmlns:a16="http://schemas.microsoft.com/office/drawing/2014/main" val="2157856853"/>
                        </a:ext>
                      </a:extLst>
                    </a:gridCol>
                  </a:tblGrid>
                  <a:tr h="1887613">
                    <a:tc>
                      <a:txBody>
                        <a:bodyPr/>
                        <a:lstStyle/>
                        <a:p>
                          <a:endParaRPr lang="pt-B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5"/>
                          <a:stretch>
                            <a:fillRect l="-512" t="-4180" r="-119182" b="-643"/>
                          </a:stretch>
                        </a:blipFill>
                      </a:tcPr>
                    </a:tc>
                    <a:tc>
                      <a:txBody>
                        <a:bodyPr/>
                        <a:lstStyle/>
                        <a:p>
                          <a:endParaRPr lang="pt-B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5"/>
                          <a:stretch>
                            <a:fillRect l="-84698" t="-4180" r="-431" b="-643"/>
                          </a:stretch>
                        </a:blipFill>
                      </a:tcPr>
                    </a:tc>
                    <a:extLst>
                      <a:ext uri="{0D108BD9-81ED-4DB2-BD59-A6C34878D82A}">
                        <a16:rowId xmlns:a16="http://schemas.microsoft.com/office/drawing/2014/main" val="4269509285"/>
                      </a:ext>
                    </a:extLst>
                  </a:tr>
                </a:tbl>
              </a:graphicData>
            </a:graphic>
          </p:graphicFrame>
        </mc:Fallback>
      </mc:AlternateContent>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C716F610-5508-1442-E71F-72AB6702B198}"/>
                  </a:ext>
                </a:extLst>
              </p:cNvPr>
              <p:cNvSpPr txBox="1"/>
              <p:nvPr/>
            </p:nvSpPr>
            <p:spPr>
              <a:xfrm>
                <a:off x="5513294" y="4015486"/>
                <a:ext cx="6096000" cy="1566198"/>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valor de </a:t>
                </a:r>
                <a14:m>
                  <m:oMath xmlns:m="http://schemas.openxmlformats.org/officeDocument/2006/math">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𝒄</m:t>
                        </m:r>
                      </m:e>
                    </m:acc>
                  </m:oMath>
                </a14:m>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53,57° + </m:t>
                      </m:r>
                      <m:acc>
                        <m:accPr>
                          <m:chr m:val="̂"/>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e>
                      </m:acc>
                      <m:r>
                        <a:rPr lang="pt-BR" sz="1800" kern="100">
                          <a:effectLst/>
                          <a:latin typeface="Cambria Math" panose="02040503050406030204" pitchFamily="18" charset="0"/>
                          <a:ea typeface="Aptos" panose="020B0004020202020204" pitchFamily="34" charset="0"/>
                          <a:cs typeface="Times New Roman" panose="02020603050405020304" pitchFamily="18" charset="0"/>
                        </a:rPr>
                        <m:t> = 180°</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23495">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e>
                      </m:acc>
                      <m:r>
                        <a:rPr lang="pt-BR" sz="1800" kern="100">
                          <a:effectLst/>
                          <a:latin typeface="Cambria Math" panose="02040503050406030204" pitchFamily="18" charset="0"/>
                          <a:ea typeface="Aptos" panose="020B0004020202020204" pitchFamily="34" charset="0"/>
                          <a:cs typeface="Times New Roman" panose="02020603050405020304" pitchFamily="18" charset="0"/>
                        </a:rPr>
                        <m:t> = 180°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53,57°</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acc>
                        <m:accPr>
                          <m:chr m:val="̂"/>
                          <m:ctrlPr>
                            <a:rPr lang="pt-BR" sz="1800" i="1">
                              <a:effectLst/>
                              <a:latin typeface="Cambria Math" panose="02040503050406030204" pitchFamily="18" charset="0"/>
                            </a:rPr>
                          </m:ctrlPr>
                        </m:accPr>
                        <m:e>
                          <m:r>
                            <m:rPr>
                              <m:sty m:val="p"/>
                            </m:rPr>
                            <a:rPr lang="pt-BR" sz="1800">
                              <a:effectLst/>
                              <a:latin typeface="Cambria Math" panose="02040503050406030204" pitchFamily="18" charset="0"/>
                              <a:ea typeface="Aptos" panose="020B0004020202020204" pitchFamily="34" charset="0"/>
                              <a:cs typeface="Times New Roman" panose="02020603050405020304" pitchFamily="18" charset="0"/>
                            </a:rPr>
                            <m:t>c</m:t>
                          </m:r>
                        </m:e>
                      </m:acc>
                      <m:r>
                        <a:rPr lang="pt-BR" sz="1800">
                          <a:effectLst/>
                          <a:latin typeface="Cambria Math" panose="02040503050406030204" pitchFamily="18" charset="0"/>
                          <a:ea typeface="Aptos" panose="020B0004020202020204" pitchFamily="34" charset="0"/>
                          <a:cs typeface="Times New Roman" panose="02020603050405020304" pitchFamily="18" charset="0"/>
                        </a:rPr>
                        <m:t> =126,43°</m:t>
                      </m:r>
                    </m:oMath>
                  </m:oMathPara>
                </a14:m>
                <a:endParaRPr lang="pt-BR" dirty="0"/>
              </a:p>
            </p:txBody>
          </p:sp>
        </mc:Choice>
        <mc:Fallback>
          <p:sp>
            <p:nvSpPr>
              <p:cNvPr id="10" name="CaixaDeTexto 9">
                <a:extLst>
                  <a:ext uri="{FF2B5EF4-FFF2-40B4-BE49-F238E27FC236}">
                    <a16:creationId xmlns:a16="http://schemas.microsoft.com/office/drawing/2014/main" id="{C716F610-5508-1442-E71F-72AB6702B198}"/>
                  </a:ext>
                </a:extLst>
              </p:cNvPr>
              <p:cNvSpPr txBox="1">
                <a:spLocks noRot="1" noChangeAspect="1" noMove="1" noResize="1" noEditPoints="1" noAdjustHandles="1" noChangeArrowheads="1" noChangeShapeType="1" noTextEdit="1"/>
              </p:cNvSpPr>
              <p:nvPr/>
            </p:nvSpPr>
            <p:spPr>
              <a:xfrm>
                <a:off x="5513294" y="4015486"/>
                <a:ext cx="6096000" cy="1566198"/>
              </a:xfrm>
              <a:prstGeom prst="rect">
                <a:avLst/>
              </a:prstGeom>
              <a:blipFill>
                <a:blip r:embed="rId6"/>
                <a:stretch>
                  <a:fillRect t="-233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C2E794FB-E12A-31E5-4B98-12F062B8F793}"/>
                  </a:ext>
                </a:extLst>
              </p:cNvPr>
              <p:cNvSpPr txBox="1"/>
              <p:nvPr/>
            </p:nvSpPr>
            <p:spPr>
              <a:xfrm>
                <a:off x="6096000" y="5654568"/>
                <a:ext cx="5513294" cy="784254"/>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a:t>
                </a:r>
                <a14:m>
                  <m:oMath xmlns:m="http://schemas.openxmlformats.org/officeDocument/2006/math">
                    <m:acc>
                      <m:accPr>
                        <m:chr m:val="̂"/>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e>
                    </m:acc>
                    <m:r>
                      <a:rPr lang="pt-BR" sz="1800" kern="100">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e>
                    </m:acc>
                    <m:r>
                      <a:rPr lang="pt-BR" sz="1800" kern="100">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e>
                    </m:acc>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360°</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temos que: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1800">
                          <a:effectLst/>
                          <a:latin typeface="Cambria Math" panose="02040503050406030204" pitchFamily="18" charset="0"/>
                          <a:ea typeface="Aptos" panose="020B0004020202020204" pitchFamily="34" charset="0"/>
                          <a:cs typeface="Times New Roman" panose="02020603050405020304" pitchFamily="18" charset="0"/>
                        </a:rPr>
                        <m:t>151,7°+ 81,87° + 126,43°</m:t>
                      </m:r>
                      <m:r>
                        <a:rPr lang="pt-BR" sz="1800" i="1">
                          <a:effectLst/>
                          <a:latin typeface="Cambria Math" panose="02040503050406030204" pitchFamily="18" charset="0"/>
                          <a:ea typeface="Times New Roman" panose="02020603050405020304" pitchFamily="18" charset="0"/>
                          <a:cs typeface="Times New Roman" panose="02020603050405020304" pitchFamily="18" charset="0"/>
                        </a:rPr>
                        <m:t>=360</m:t>
                      </m:r>
                    </m:oMath>
                  </m:oMathPara>
                </a14:m>
                <a:endParaRPr lang="pt-BR" dirty="0"/>
              </a:p>
            </p:txBody>
          </p:sp>
        </mc:Choice>
        <mc:Fallback>
          <p:sp>
            <p:nvSpPr>
              <p:cNvPr id="12" name="CaixaDeTexto 11">
                <a:extLst>
                  <a:ext uri="{FF2B5EF4-FFF2-40B4-BE49-F238E27FC236}">
                    <a16:creationId xmlns:a16="http://schemas.microsoft.com/office/drawing/2014/main" id="{C2E794FB-E12A-31E5-4B98-12F062B8F793}"/>
                  </a:ext>
                </a:extLst>
              </p:cNvPr>
              <p:cNvSpPr txBox="1">
                <a:spLocks noRot="1" noChangeAspect="1" noMove="1" noResize="1" noEditPoints="1" noAdjustHandles="1" noChangeArrowheads="1" noChangeShapeType="1" noTextEdit="1"/>
              </p:cNvSpPr>
              <p:nvPr/>
            </p:nvSpPr>
            <p:spPr>
              <a:xfrm>
                <a:off x="6096000" y="5654568"/>
                <a:ext cx="5513294" cy="784254"/>
              </a:xfrm>
              <a:prstGeom prst="rect">
                <a:avLst/>
              </a:prstGeom>
              <a:blipFill>
                <a:blip r:embed="rId7"/>
                <a:stretch>
                  <a:fillRect l="-885" t="-3125"/>
                </a:stretch>
              </a:blipFill>
            </p:spPr>
            <p:txBody>
              <a:bodyPr/>
              <a:lstStyle/>
              <a:p>
                <a:r>
                  <a:rPr lang="pt-BR">
                    <a:noFill/>
                  </a:rPr>
                  <a:t> </a:t>
                </a:r>
              </a:p>
            </p:txBody>
          </p:sp>
        </mc:Fallback>
      </mc:AlternateContent>
    </p:spTree>
    <p:extLst>
      <p:ext uri="{BB962C8B-B14F-4D97-AF65-F5344CB8AC3E}">
        <p14:creationId xmlns:p14="http://schemas.microsoft.com/office/powerpoint/2010/main" val="3775233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94C9BF-4194-DBC3-0FFB-C48E8E158A27}"/>
              </a:ext>
            </a:extLst>
          </p:cNvPr>
          <p:cNvSpPr txBox="1"/>
          <p:nvPr/>
        </p:nvSpPr>
        <p:spPr>
          <a:xfrm>
            <a:off x="170328" y="945340"/>
            <a:ext cx="5925669" cy="646331"/>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Desigualdade triangular: Em um triângulo, a medida de um lado é menor que a soma das medidas dos outros dois lados.</a:t>
            </a:r>
            <a:endParaRPr lang="pt-BR" dirty="0"/>
          </a:p>
        </p:txBody>
      </p:sp>
      <p:cxnSp>
        <p:nvCxnSpPr>
          <p:cNvPr id="5" name="Conector reto 4">
            <a:extLst>
              <a:ext uri="{FF2B5EF4-FFF2-40B4-BE49-F238E27FC236}">
                <a16:creationId xmlns:a16="http://schemas.microsoft.com/office/drawing/2014/main" id="{674EF380-3794-7DEB-CA5C-CC219BDCF098}"/>
              </a:ext>
            </a:extLst>
          </p:cNvPr>
          <p:cNvCxnSpPr/>
          <p:nvPr/>
        </p:nvCxnSpPr>
        <p:spPr>
          <a:xfrm>
            <a:off x="6096000" y="627529"/>
            <a:ext cx="0" cy="5970495"/>
          </a:xfrm>
          <a:prstGeom prst="line">
            <a:avLst/>
          </a:prstGeom>
          <a:ln w="28575"/>
        </p:spPr>
        <p:style>
          <a:lnRef idx="1">
            <a:schemeClr val="dk1"/>
          </a:lnRef>
          <a:fillRef idx="0">
            <a:schemeClr val="dk1"/>
          </a:fillRef>
          <a:effectRef idx="0">
            <a:schemeClr val="dk1"/>
          </a:effectRef>
          <a:fontRef idx="minor">
            <a:schemeClr val="tx1"/>
          </a:fontRef>
        </p:style>
      </p:cxnSp>
      <p:pic>
        <p:nvPicPr>
          <p:cNvPr id="6" name="Imagem 5" descr="Diagrama&#10;&#10;Descrição gerada automaticamente">
            <a:extLst>
              <a:ext uri="{FF2B5EF4-FFF2-40B4-BE49-F238E27FC236}">
                <a16:creationId xmlns:a16="http://schemas.microsoft.com/office/drawing/2014/main" id="{3E625354-9264-6C46-E7EB-22C55A2E841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5900"/>
                    </a14:imgEffect>
                    <a14:imgEffect>
                      <a14:saturation sat="400000"/>
                    </a14:imgEffect>
                  </a14:imgLayer>
                </a14:imgProps>
              </a:ext>
            </a:extLst>
          </a:blip>
          <a:srcRect l="2748" t="7717"/>
          <a:stretch/>
        </p:blipFill>
        <p:spPr bwMode="auto">
          <a:xfrm>
            <a:off x="295833" y="2075945"/>
            <a:ext cx="5271247" cy="3248150"/>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A7790A6D-EA0B-4500-E042-593FC79130B3}"/>
              </a:ext>
            </a:extLst>
          </p:cNvPr>
          <p:cNvSpPr txBox="1"/>
          <p:nvPr/>
        </p:nvSpPr>
        <p:spPr>
          <a:xfrm>
            <a:off x="6176683" y="788984"/>
            <a:ext cx="5755340"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4º)</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menor lado é sempre oposto ao menor ângulo interno do triângulo e o maior lado é sempre oposto ao maior ângulo interno.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Diagrama&#10;&#10;Descrição gerada automaticamente">
            <a:extLst>
              <a:ext uri="{FF2B5EF4-FFF2-40B4-BE49-F238E27FC236}">
                <a16:creationId xmlns:a16="http://schemas.microsoft.com/office/drawing/2014/main" id="{AABCD4C7-5CD1-BF80-CD1C-C6830C2EFA02}"/>
              </a:ext>
            </a:extLst>
          </p:cNvPr>
          <p:cNvPicPr>
            <a:picLocks noChangeAspect="1"/>
          </p:cNvPicPr>
          <p:nvPr/>
        </p:nvPicPr>
        <p:blipFill rotWithShape="1">
          <a:blip r:embed="rId4"/>
          <a:srcRect l="10789" t="9522" r="7893" b="3423"/>
          <a:stretch/>
        </p:blipFill>
        <p:spPr bwMode="auto">
          <a:xfrm>
            <a:off x="6624921" y="1739198"/>
            <a:ext cx="4625789" cy="43961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15207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Texto&#10;&#10;Descrição gerada automaticamente">
            <a:extLst>
              <a:ext uri="{FF2B5EF4-FFF2-40B4-BE49-F238E27FC236}">
                <a16:creationId xmlns:a16="http://schemas.microsoft.com/office/drawing/2014/main" id="{1B5F2885-2CFD-0A56-125E-B50558B86FE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305"/>
          <a:stretch/>
        </p:blipFill>
        <p:spPr bwMode="auto">
          <a:xfrm>
            <a:off x="198006" y="552242"/>
            <a:ext cx="4012562" cy="61316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FCC7E8B5-7552-5B05-6F1C-1E3D31FB9C3C}"/>
                  </a:ext>
                </a:extLst>
              </p:cNvPr>
              <p:cNvSpPr txBox="1"/>
              <p:nvPr/>
            </p:nvSpPr>
            <p:spPr>
              <a:xfrm>
                <a:off x="198005" y="1309396"/>
                <a:ext cx="5673877" cy="70711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Na figura, a seguir, o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ABC</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isósceles, com base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BC</m:t>
                        </m:r>
                      </m:e>
                    </m:ba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Determine os valores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FCC7E8B5-7552-5B05-6F1C-1E3D31FB9C3C}"/>
                  </a:ext>
                </a:extLst>
              </p:cNvPr>
              <p:cNvSpPr txBox="1">
                <a:spLocks noRot="1" noChangeAspect="1" noMove="1" noResize="1" noEditPoints="1" noAdjustHandles="1" noChangeArrowheads="1" noChangeShapeType="1" noTextEdit="1"/>
              </p:cNvSpPr>
              <p:nvPr/>
            </p:nvSpPr>
            <p:spPr>
              <a:xfrm>
                <a:off x="198005" y="1309396"/>
                <a:ext cx="5673877" cy="707117"/>
              </a:xfrm>
              <a:prstGeom prst="rect">
                <a:avLst/>
              </a:prstGeom>
              <a:blipFill>
                <a:blip r:embed="rId3"/>
                <a:stretch>
                  <a:fillRect l="-859" t="-1724" r="-967" b="-12069"/>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3C39C708-EE3D-E2AF-EB34-E98DC2A9BD1E}"/>
              </a:ext>
            </a:extLst>
          </p:cNvPr>
          <p:cNvPicPr>
            <a:picLocks noChangeAspect="1"/>
          </p:cNvPicPr>
          <p:nvPr/>
        </p:nvPicPr>
        <p:blipFill>
          <a:blip r:embed="rId4"/>
          <a:stretch>
            <a:fillRect/>
          </a:stretch>
        </p:blipFill>
        <p:spPr>
          <a:xfrm>
            <a:off x="767096" y="2074784"/>
            <a:ext cx="4184735" cy="2166927"/>
          </a:xfrm>
          <a:prstGeom prst="rect">
            <a:avLst/>
          </a:prstGeom>
        </p:spPr>
      </p:pic>
      <p:cxnSp>
        <p:nvCxnSpPr>
          <p:cNvPr id="7" name="Conector reto 6">
            <a:extLst>
              <a:ext uri="{FF2B5EF4-FFF2-40B4-BE49-F238E27FC236}">
                <a16:creationId xmlns:a16="http://schemas.microsoft.com/office/drawing/2014/main" id="{296EA6A2-FEED-EB85-0EE3-FB6FE35333B1}"/>
              </a:ext>
            </a:extLst>
          </p:cNvPr>
          <p:cNvCxnSpPr/>
          <p:nvPr/>
        </p:nvCxnSpPr>
        <p:spPr>
          <a:xfrm>
            <a:off x="6212541" y="858826"/>
            <a:ext cx="0" cy="5757127"/>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7ECB9DC7-CC29-B237-6FC4-A1380FEA5F94}"/>
                  </a:ext>
                </a:extLst>
              </p:cNvPr>
              <p:cNvSpPr txBox="1"/>
              <p:nvPr/>
            </p:nvSpPr>
            <p:spPr>
              <a:xfrm>
                <a:off x="198005" y="4984008"/>
                <a:ext cx="6014535" cy="77476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Seja ∆ABC equilátero, de lados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+1,   3</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1800" b="0" i="1" kern="100" smtClean="0">
                        <a:effectLst/>
                        <a:latin typeface="Cambria Math" panose="02040503050406030204" pitchFamily="18" charset="0"/>
                        <a:ea typeface="Aptos" panose="020B0004020202020204" pitchFamily="34" charset="0"/>
                        <a:cs typeface="Times New Roman" panose="02020603050405020304" pitchFamily="18" charset="0"/>
                      </a:rPr>
                      <m:t>−3 </m:t>
                    </m:r>
                    <m:r>
                      <a:rPr lang="pt-BR" sz="18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D</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etermine os valores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7ECB9DC7-CC29-B237-6FC4-A1380FEA5F94}"/>
                  </a:ext>
                </a:extLst>
              </p:cNvPr>
              <p:cNvSpPr txBox="1">
                <a:spLocks noRot="1" noChangeAspect="1" noMove="1" noResize="1" noEditPoints="1" noAdjustHandles="1" noChangeArrowheads="1" noChangeShapeType="1" noTextEdit="1"/>
              </p:cNvSpPr>
              <p:nvPr/>
            </p:nvSpPr>
            <p:spPr>
              <a:xfrm>
                <a:off x="198005" y="4984008"/>
                <a:ext cx="6014535" cy="774764"/>
              </a:xfrm>
              <a:prstGeom prst="rect">
                <a:avLst/>
              </a:prstGeom>
              <a:blipFill>
                <a:blip r:embed="rId5"/>
                <a:stretch>
                  <a:fillRect l="-811" t="-4724" b="-1102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9A14E08C-9023-434C-013A-2BF99AAA38BC}"/>
                  </a:ext>
                </a:extLst>
              </p:cNvPr>
              <p:cNvSpPr txBox="1"/>
              <p:nvPr/>
            </p:nvSpPr>
            <p:spPr>
              <a:xfrm>
                <a:off x="5871882" y="895599"/>
                <a:ext cx="5943598" cy="672172"/>
              </a:xfrm>
              <a:prstGeom prst="rect">
                <a:avLst/>
              </a:prstGeom>
              <a:noFill/>
            </p:spPr>
            <p:txBody>
              <a:bodyPr wrap="square">
                <a:spAutoFit/>
              </a:bodyPr>
              <a:lstStyle/>
              <a:p>
                <a:pPr marL="45720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Encontre os valores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na figura, a seguir, sabendo que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𝜀</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9A14E08C-9023-434C-013A-2BF99AAA38BC}"/>
                  </a:ext>
                </a:extLst>
              </p:cNvPr>
              <p:cNvSpPr txBox="1">
                <a:spLocks noRot="1" noChangeAspect="1" noMove="1" noResize="1" noEditPoints="1" noAdjustHandles="1" noChangeArrowheads="1" noChangeShapeType="1" noTextEdit="1"/>
              </p:cNvSpPr>
              <p:nvPr/>
            </p:nvSpPr>
            <p:spPr>
              <a:xfrm>
                <a:off x="5871882" y="895599"/>
                <a:ext cx="5943598" cy="672172"/>
              </a:xfrm>
              <a:prstGeom prst="rect">
                <a:avLst/>
              </a:prstGeom>
              <a:blipFill>
                <a:blip r:embed="rId6"/>
                <a:stretch>
                  <a:fillRect t="-5455" r="-923" b="-12727"/>
                </a:stretch>
              </a:blipFill>
            </p:spPr>
            <p:txBody>
              <a:bodyPr/>
              <a:lstStyle/>
              <a:p>
                <a:r>
                  <a:rPr lang="pt-BR">
                    <a:noFill/>
                  </a:rPr>
                  <a:t> </a:t>
                </a:r>
              </a:p>
            </p:txBody>
          </p:sp>
        </mc:Fallback>
      </mc:AlternateContent>
      <p:pic>
        <p:nvPicPr>
          <p:cNvPr id="12" name="Imagem 11" descr="Gráfico&#10;&#10;Descrição gerada automaticamente">
            <a:extLst>
              <a:ext uri="{FF2B5EF4-FFF2-40B4-BE49-F238E27FC236}">
                <a16:creationId xmlns:a16="http://schemas.microsoft.com/office/drawing/2014/main" id="{1216702F-54FF-0536-DBBD-0C598FC7BC36}"/>
              </a:ext>
            </a:extLst>
          </p:cNvPr>
          <p:cNvPicPr>
            <a:picLocks noChangeAspect="1"/>
          </p:cNvPicPr>
          <p:nvPr/>
        </p:nvPicPr>
        <p:blipFill>
          <a:blip r:embed="rId7"/>
          <a:stretch>
            <a:fillRect/>
          </a:stretch>
        </p:blipFill>
        <p:spPr>
          <a:xfrm>
            <a:off x="7473250" y="1779356"/>
            <a:ext cx="3338183" cy="3444638"/>
          </a:xfrm>
          <a:prstGeom prst="rect">
            <a:avLst/>
          </a:prstGeom>
        </p:spPr>
      </p:pic>
    </p:spTree>
    <p:extLst>
      <p:ext uri="{BB962C8B-B14F-4D97-AF65-F5344CB8AC3E}">
        <p14:creationId xmlns:p14="http://schemas.microsoft.com/office/powerpoint/2010/main" val="1346449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9F4B31B-BF6E-E1FE-4025-E3F0288BFBF6}"/>
                  </a:ext>
                </a:extLst>
              </p:cNvPr>
              <p:cNvSpPr txBox="1"/>
              <p:nvPr/>
            </p:nvSpPr>
            <p:spPr>
              <a:xfrm>
                <a:off x="188258" y="972860"/>
                <a:ext cx="5602942" cy="375744"/>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4. </a:t>
                </a:r>
                <a:r>
                  <a:rPr lang="pt-BR" sz="1800" kern="0" dirty="0">
                    <a:effectLst/>
                    <a:latin typeface="Arial Narrow" panose="020B0606020202030204" pitchFamily="34" charset="0"/>
                    <a:ea typeface="Aptos" panose="020B0004020202020204" pitchFamily="34" charset="0"/>
                    <a:cs typeface="CMSS10"/>
                  </a:rPr>
                  <a:t>Sabendo que </a:t>
                </a:r>
                <a14:m>
                  <m:oMath xmlns:m="http://schemas.openxmlformats.org/officeDocument/2006/math">
                    <m:r>
                      <a:rPr lang="pt-BR" sz="1800" i="1" kern="0">
                        <a:effectLst/>
                        <a:latin typeface="Cambria Math" panose="02040503050406030204" pitchFamily="18" charset="0"/>
                        <a:ea typeface="Aptos" panose="020B0004020202020204" pitchFamily="34" charset="0"/>
                        <a:cs typeface="CMSSI10"/>
                      </a:rPr>
                      <m:t>𝑟</m:t>
                    </m:r>
                    <m:r>
                      <a:rPr lang="pt-BR" sz="1800" i="1" kern="0">
                        <a:effectLst/>
                        <a:latin typeface="Cambria Math" panose="02040503050406030204" pitchFamily="18" charset="0"/>
                        <a:ea typeface="Aptos" panose="020B0004020202020204" pitchFamily="34" charset="0"/>
                        <a:cs typeface="CMSSI10"/>
                      </a:rPr>
                      <m:t>∥</m:t>
                    </m:r>
                    <m:r>
                      <a:rPr lang="pt-BR" sz="1800" i="1" kern="0">
                        <a:effectLst/>
                        <a:latin typeface="Cambria Math" panose="02040503050406030204" pitchFamily="18" charset="0"/>
                        <a:ea typeface="Aptos" panose="020B0004020202020204" pitchFamily="34" charset="0"/>
                        <a:cs typeface="CMSSI10"/>
                      </a:rPr>
                      <m:t>𝑠</m:t>
                    </m:r>
                  </m:oMath>
                </a14:m>
                <a:r>
                  <a:rPr lang="pt-BR" sz="1800" kern="0" dirty="0">
                    <a:effectLst/>
                    <a:latin typeface="Arial Narrow" panose="020B0606020202030204" pitchFamily="34" charset="0"/>
                    <a:ea typeface="Times New Roman" panose="02020603050405020304" pitchFamily="18" charset="0"/>
                    <a:cs typeface="CMSS10"/>
                  </a:rPr>
                  <a:t>,</a:t>
                </a:r>
                <a:r>
                  <a:rPr lang="pt-BR" sz="1800" kern="0" dirty="0">
                    <a:effectLst/>
                    <a:latin typeface="Arial Narrow" panose="020B0606020202030204" pitchFamily="34" charset="0"/>
                    <a:ea typeface="Aptos" panose="020B0004020202020204" pitchFamily="34" charset="0"/>
                    <a:cs typeface="CMSSI10"/>
                  </a:rPr>
                  <a:t> </a:t>
                </a:r>
                <a:r>
                  <a:rPr lang="pt-BR" sz="1800" kern="0" dirty="0">
                    <a:effectLst/>
                    <a:latin typeface="Arial Narrow" panose="020B0606020202030204" pitchFamily="34" charset="0"/>
                    <a:ea typeface="Aptos" panose="020B0004020202020204" pitchFamily="34" charset="0"/>
                    <a:cs typeface="CMSS10"/>
                  </a:rPr>
                  <a:t>na figura, determine os valores de </a:t>
                </a:r>
                <a14:m>
                  <m:oMath xmlns:m="http://schemas.openxmlformats.org/officeDocument/2006/math">
                    <m:r>
                      <a:rPr lang="pt-BR" sz="1800" i="1" kern="0">
                        <a:effectLst/>
                        <a:latin typeface="Cambria Math" panose="02040503050406030204" pitchFamily="18" charset="0"/>
                        <a:ea typeface="Aptos" panose="020B0004020202020204" pitchFamily="34" charset="0"/>
                        <a:cs typeface="CMMI10"/>
                      </a:rPr>
                      <m:t>𝛼</m:t>
                    </m:r>
                    <m:r>
                      <a:rPr lang="pt-BR" sz="1800" i="1" kern="0">
                        <a:effectLst/>
                        <a:latin typeface="Cambria Math" panose="02040503050406030204" pitchFamily="18" charset="0"/>
                        <a:ea typeface="Aptos" panose="020B0004020202020204" pitchFamily="34" charset="0"/>
                        <a:cs typeface="CMMI10"/>
                      </a:rPr>
                      <m:t> </m:t>
                    </m:r>
                    <m:r>
                      <m:rPr>
                        <m:sty m:val="p"/>
                      </m:rPr>
                      <a:rPr lang="pt-BR" sz="1800" kern="0">
                        <a:effectLst/>
                        <a:latin typeface="Cambria Math" panose="02040503050406030204" pitchFamily="18" charset="0"/>
                        <a:ea typeface="Aptos" panose="020B0004020202020204" pitchFamily="34" charset="0"/>
                        <a:cs typeface="CMSS10"/>
                      </a:rPr>
                      <m:t>e</m:t>
                    </m:r>
                    <m:r>
                      <a:rPr lang="pt-BR" sz="1800" i="1" kern="0">
                        <a:effectLst/>
                        <a:latin typeface="Cambria Math" panose="02040503050406030204" pitchFamily="18" charset="0"/>
                        <a:ea typeface="Aptos" panose="020B0004020202020204" pitchFamily="34" charset="0"/>
                        <a:cs typeface="CMSS10"/>
                      </a:rPr>
                      <m:t> </m:t>
                    </m:r>
                    <m:r>
                      <a:rPr lang="pt-BR" sz="1800" i="1" kern="0">
                        <a:effectLst/>
                        <a:latin typeface="Cambria Math" panose="02040503050406030204" pitchFamily="18" charset="0"/>
                        <a:ea typeface="Aptos" panose="020B0004020202020204" pitchFamily="34" charset="0"/>
                        <a:cs typeface="CMMI10"/>
                      </a:rPr>
                      <m:t>𝛽</m:t>
                    </m:r>
                    <m:r>
                      <a:rPr lang="pt-BR" sz="1800" i="1" kern="0">
                        <a:effectLst/>
                        <a:latin typeface="Cambria Math" panose="02040503050406030204" pitchFamily="18" charset="0"/>
                        <a:ea typeface="Aptos" panose="020B0004020202020204" pitchFamily="34" charset="0"/>
                        <a:cs typeface="CMSS1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79F4B31B-BF6E-E1FE-4025-E3F0288BFBF6}"/>
                  </a:ext>
                </a:extLst>
              </p:cNvPr>
              <p:cNvSpPr txBox="1">
                <a:spLocks noRot="1" noChangeAspect="1" noMove="1" noResize="1" noEditPoints="1" noAdjustHandles="1" noChangeArrowheads="1" noChangeShapeType="1" noTextEdit="1"/>
              </p:cNvSpPr>
              <p:nvPr/>
            </p:nvSpPr>
            <p:spPr>
              <a:xfrm>
                <a:off x="188258" y="972860"/>
                <a:ext cx="5602942" cy="375744"/>
              </a:xfrm>
              <a:prstGeom prst="rect">
                <a:avLst/>
              </a:prstGeom>
              <a:blipFill>
                <a:blip r:embed="rId2"/>
                <a:stretch>
                  <a:fillRect l="-979" t="-9836" b="-24590"/>
                </a:stretch>
              </a:blipFill>
            </p:spPr>
            <p:txBody>
              <a:bodyPr/>
              <a:lstStyle/>
              <a:p>
                <a:r>
                  <a:rPr lang="pt-BR">
                    <a:noFill/>
                  </a:rPr>
                  <a:t> </a:t>
                </a:r>
              </a:p>
            </p:txBody>
          </p:sp>
        </mc:Fallback>
      </mc:AlternateContent>
      <p:pic>
        <p:nvPicPr>
          <p:cNvPr id="4" name="Imagem 3" descr="Uma imagem contendo Gráfico de dispersão&#10;&#10;Descrição gerada automaticamente">
            <a:extLst>
              <a:ext uri="{FF2B5EF4-FFF2-40B4-BE49-F238E27FC236}">
                <a16:creationId xmlns:a16="http://schemas.microsoft.com/office/drawing/2014/main" id="{60CAD7ED-DB6C-A229-6435-093BF3A92590}"/>
              </a:ext>
            </a:extLst>
          </p:cNvPr>
          <p:cNvPicPr>
            <a:picLocks noChangeAspect="1"/>
          </p:cNvPicPr>
          <p:nvPr/>
        </p:nvPicPr>
        <p:blipFill rotWithShape="1">
          <a:blip r:embed="rId3"/>
          <a:srcRect l="1651" t="1417" r="12325" b="11406"/>
          <a:stretch/>
        </p:blipFill>
        <p:spPr bwMode="auto">
          <a:xfrm>
            <a:off x="480459" y="1704064"/>
            <a:ext cx="5007554" cy="3375735"/>
          </a:xfrm>
          <a:prstGeom prst="rect">
            <a:avLst/>
          </a:prstGeom>
          <a:ln>
            <a:noFill/>
          </a:ln>
          <a:extLst>
            <a:ext uri="{53640926-AAD7-44D8-BBD7-CCE9431645EC}">
              <a14:shadowObscured xmlns:a14="http://schemas.microsoft.com/office/drawing/2010/main"/>
            </a:ext>
          </a:extLst>
        </p:spPr>
      </p:pic>
      <p:cxnSp>
        <p:nvCxnSpPr>
          <p:cNvPr id="6" name="Conector reto 5">
            <a:extLst>
              <a:ext uri="{FF2B5EF4-FFF2-40B4-BE49-F238E27FC236}">
                <a16:creationId xmlns:a16="http://schemas.microsoft.com/office/drawing/2014/main" id="{3CD21CD9-20F7-CEC7-B5C2-A6D337D5D45E}"/>
              </a:ext>
            </a:extLst>
          </p:cNvPr>
          <p:cNvCxnSpPr/>
          <p:nvPr/>
        </p:nvCxnSpPr>
        <p:spPr>
          <a:xfrm>
            <a:off x="6096000" y="775252"/>
            <a:ext cx="0" cy="5774635"/>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1CA7DAAE-AB90-9DC6-C36D-C61364094DEB}"/>
                  </a:ext>
                </a:extLst>
              </p:cNvPr>
              <p:cNvSpPr txBox="1"/>
              <p:nvPr/>
            </p:nvSpPr>
            <p:spPr>
              <a:xfrm>
                <a:off x="5791200" y="775252"/>
                <a:ext cx="6096000" cy="1857624"/>
              </a:xfrm>
              <a:prstGeom prst="rect">
                <a:avLst/>
              </a:prstGeom>
              <a:noFill/>
            </p:spPr>
            <p:txBody>
              <a:bodyPr wrap="square">
                <a:spAutoFit/>
              </a:bodyPr>
              <a:lstStyle/>
              <a:p>
                <a:pPr marL="457200">
                  <a:lnSpc>
                    <a:spcPct val="107000"/>
                  </a:lnSpc>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Seja um triângulo isóscele de lados medindo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10,  24  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centímetros.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Nesse caso, a medida do lado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24</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1CA7DAAE-AB90-9DC6-C36D-C61364094DEB}"/>
                  </a:ext>
                </a:extLst>
              </p:cNvPr>
              <p:cNvSpPr txBox="1">
                <a:spLocks noRot="1" noChangeAspect="1" noMove="1" noResize="1" noEditPoints="1" noAdjustHandles="1" noChangeArrowheads="1" noChangeShapeType="1" noTextEdit="1"/>
              </p:cNvSpPr>
              <p:nvPr/>
            </p:nvSpPr>
            <p:spPr>
              <a:xfrm>
                <a:off x="5791200" y="775252"/>
                <a:ext cx="6096000" cy="1857624"/>
              </a:xfrm>
              <a:prstGeom prst="rect">
                <a:avLst/>
              </a:prstGeom>
              <a:blipFill>
                <a:blip r:embed="rId4"/>
                <a:stretch>
                  <a:fillRect t="-1639" b="-393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78045806-91C2-70FA-07F0-2B4680E78F54}"/>
                  </a:ext>
                </a:extLst>
              </p:cNvPr>
              <p:cNvSpPr txBox="1"/>
              <p:nvPr/>
            </p:nvSpPr>
            <p:spPr>
              <a:xfrm>
                <a:off x="8052546" y="1704064"/>
                <a:ext cx="2417331" cy="768287"/>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cm ou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24</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1800" i="1">
                        <a:effectLst/>
                        <a:latin typeface="Cambria Math" panose="02040503050406030204" pitchFamily="18" charset="0"/>
                        <a:ea typeface="Aptos" panose="020B0004020202020204" pitchFamily="34" charset="0"/>
                        <a:cs typeface="Times New Roman" panose="02020603050405020304" pitchFamily="18" charset="0"/>
                      </a:rPr>
                      <m:t>10</m:t>
                    </m:r>
                  </m:oMath>
                </a14:m>
                <a:r>
                  <a:rPr lang="pt-BR" sz="1800" dirty="0">
                    <a:effectLst/>
                    <a:latin typeface="Arial Narrow" panose="020B0606020202030204" pitchFamily="34" charset="0"/>
                    <a:ea typeface="Aptos" panose="020B0004020202020204" pitchFamily="34" charset="0"/>
                    <a:cs typeface="Times New Roman" panose="02020603050405020304" pitchFamily="18" charset="0"/>
                  </a:rPr>
                  <a:t> cm </a:t>
                </a:r>
                <a14:m>
                  <m:oMath xmlns:m="http://schemas.openxmlformats.org/officeDocument/2006/math">
                    <m:r>
                      <a:rPr lang="pt-BR" sz="1800" i="1">
                        <a:effectLst/>
                        <a:latin typeface="Cambria Math" panose="02040503050406030204" pitchFamily="18" charset="0"/>
                        <a:ea typeface="Aptos" panose="020B0004020202020204" pitchFamily="34" charset="0"/>
                        <a:cs typeface="Times New Roman" panose="02020603050405020304" pitchFamily="18" charset="0"/>
                      </a:rPr>
                      <m:t>≤</m:t>
                    </m:r>
                    <m:r>
                      <a:rPr lang="pt-BR" sz="18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1800" i="1">
                        <a:effectLst/>
                        <a:latin typeface="Cambria Math" panose="02040503050406030204" pitchFamily="18" charset="0"/>
                        <a:ea typeface="Times New Roman" panose="02020603050405020304" pitchFamily="18" charset="0"/>
                        <a:cs typeface="Times New Roman" panose="02020603050405020304" pitchFamily="18" charset="0"/>
                      </a:rPr>
                      <m:t>≤24</m:t>
                    </m:r>
                  </m:oMath>
                </a14:m>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cm</a:t>
                </a:r>
                <a:endParaRPr lang="pt-BR" dirty="0"/>
              </a:p>
            </p:txBody>
          </p:sp>
        </mc:Choice>
        <mc:Fallback>
          <p:sp>
            <p:nvSpPr>
              <p:cNvPr id="10" name="CaixaDeTexto 9">
                <a:extLst>
                  <a:ext uri="{FF2B5EF4-FFF2-40B4-BE49-F238E27FC236}">
                    <a16:creationId xmlns:a16="http://schemas.microsoft.com/office/drawing/2014/main" id="{78045806-91C2-70FA-07F0-2B4680E78F54}"/>
                  </a:ext>
                </a:extLst>
              </p:cNvPr>
              <p:cNvSpPr txBox="1">
                <a:spLocks noRot="1" noChangeAspect="1" noMove="1" noResize="1" noEditPoints="1" noAdjustHandles="1" noChangeArrowheads="1" noChangeShapeType="1" noTextEdit="1"/>
              </p:cNvSpPr>
              <p:nvPr/>
            </p:nvSpPr>
            <p:spPr>
              <a:xfrm>
                <a:off x="8052546" y="1704064"/>
                <a:ext cx="2417331" cy="768287"/>
              </a:xfrm>
              <a:prstGeom prst="rect">
                <a:avLst/>
              </a:prstGeom>
              <a:blipFill>
                <a:blip r:embed="rId5"/>
                <a:stretch>
                  <a:fillRect l="-2273" t="-4762" b="-11111"/>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CD73C932-0CC4-0BFA-FDFB-DF76761B6387}"/>
                  </a:ext>
                </a:extLst>
              </p:cNvPr>
              <p:cNvSpPr txBox="1"/>
              <p:nvPr/>
            </p:nvSpPr>
            <p:spPr>
              <a:xfrm>
                <a:off x="6163236" y="3877062"/>
                <a:ext cx="5656729" cy="96853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1800" kern="0" dirty="0">
                    <a:effectLst/>
                    <a:latin typeface="Arial Narrow" panose="020B0606020202030204" pitchFamily="34" charset="0"/>
                    <a:ea typeface="Aptos" panose="020B0004020202020204" pitchFamily="34" charset="0"/>
                    <a:cs typeface="CMSS10"/>
                  </a:rPr>
                  <a:t>As bissetrizes de dois ângulos adjacentes, a um dos lados de um triângulo, formam um ângulo de </a:t>
                </a:r>
                <a14:m>
                  <m:oMath xmlns:m="http://schemas.openxmlformats.org/officeDocument/2006/math">
                    <m:r>
                      <a:rPr lang="pt-BR" sz="1800" i="1" kern="0">
                        <a:effectLst/>
                        <a:latin typeface="Cambria Math" panose="02040503050406030204" pitchFamily="18" charset="0"/>
                        <a:ea typeface="Aptos" panose="020B0004020202020204" pitchFamily="34" charset="0"/>
                        <a:cs typeface="CMSS10"/>
                      </a:rPr>
                      <m:t>120</m:t>
                    </m:r>
                  </m:oMath>
                </a14:m>
                <a:r>
                  <a:rPr lang="pt-BR" sz="1800" kern="0" dirty="0">
                    <a:effectLst/>
                    <a:latin typeface="Arial Narrow" panose="020B0606020202030204" pitchFamily="34" charset="0"/>
                    <a:ea typeface="Aptos" panose="020B0004020202020204" pitchFamily="34" charset="0"/>
                    <a:cs typeface="CMSS10"/>
                  </a:rPr>
                  <a:t>°. Sabendo que um desses dois ângulos mede </a:t>
                </a:r>
                <a14:m>
                  <m:oMath xmlns:m="http://schemas.openxmlformats.org/officeDocument/2006/math">
                    <m:r>
                      <a:rPr lang="pt-BR" sz="1800" i="1" kern="0">
                        <a:effectLst/>
                        <a:latin typeface="Cambria Math" panose="02040503050406030204" pitchFamily="18" charset="0"/>
                        <a:ea typeface="Aptos" panose="020B0004020202020204" pitchFamily="34" charset="0"/>
                        <a:cs typeface="CMSS10"/>
                      </a:rPr>
                      <m:t>70</m:t>
                    </m:r>
                    <m:r>
                      <a:rPr lang="pt-BR" sz="1800" kern="0">
                        <a:effectLst/>
                        <a:latin typeface="Cambria Math" panose="02040503050406030204" pitchFamily="18" charset="0"/>
                        <a:ea typeface="Aptos" panose="020B0004020202020204" pitchFamily="34" charset="0"/>
                        <a:cs typeface="CMSS10"/>
                      </a:rPr>
                      <m:t>°</m:t>
                    </m:r>
                  </m:oMath>
                </a14:m>
                <a:r>
                  <a:rPr lang="pt-BR" sz="1800" kern="0" dirty="0">
                    <a:effectLst/>
                    <a:latin typeface="Arial Narrow" panose="020B0606020202030204" pitchFamily="34" charset="0"/>
                    <a:ea typeface="Times New Roman" panose="02020603050405020304" pitchFamily="18" charset="0"/>
                    <a:cs typeface="CMSS10"/>
                  </a:rPr>
                  <a:t>,</a:t>
                </a:r>
                <a:r>
                  <a:rPr lang="pt-BR" sz="1800" kern="0" dirty="0">
                    <a:effectLst/>
                    <a:latin typeface="Arial Narrow" panose="020B0606020202030204" pitchFamily="34" charset="0"/>
                    <a:ea typeface="Aptos" panose="020B0004020202020204" pitchFamily="34" charset="0"/>
                    <a:cs typeface="CMSS10"/>
                  </a:rPr>
                  <a:t> qual é a medida do outro?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CD73C932-0CC4-0BFA-FDFB-DF76761B6387}"/>
                  </a:ext>
                </a:extLst>
              </p:cNvPr>
              <p:cNvSpPr txBox="1">
                <a:spLocks noRot="1" noChangeAspect="1" noMove="1" noResize="1" noEditPoints="1" noAdjustHandles="1" noChangeArrowheads="1" noChangeShapeType="1" noTextEdit="1"/>
              </p:cNvSpPr>
              <p:nvPr/>
            </p:nvSpPr>
            <p:spPr>
              <a:xfrm>
                <a:off x="6163236" y="3877062"/>
                <a:ext cx="5656729" cy="968535"/>
              </a:xfrm>
              <a:prstGeom prst="rect">
                <a:avLst/>
              </a:prstGeom>
              <a:blipFill>
                <a:blip r:embed="rId6"/>
                <a:stretch>
                  <a:fillRect l="-862" t="-3145" r="-1940" b="-8176"/>
                </a:stretch>
              </a:blipFill>
            </p:spPr>
            <p:txBody>
              <a:bodyPr/>
              <a:lstStyle/>
              <a:p>
                <a:r>
                  <a:rPr lang="pt-BR">
                    <a:noFill/>
                  </a:rPr>
                  <a:t> </a:t>
                </a:r>
              </a:p>
            </p:txBody>
          </p:sp>
        </mc:Fallback>
      </mc:AlternateContent>
    </p:spTree>
    <p:extLst>
      <p:ext uri="{BB962C8B-B14F-4D97-AF65-F5344CB8AC3E}">
        <p14:creationId xmlns:p14="http://schemas.microsoft.com/office/powerpoint/2010/main" val="900583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5ABB3EB-8453-2410-6702-56C2FE07E90D}"/>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191145" y="583255"/>
            <a:ext cx="5154996" cy="403997"/>
          </a:xfrm>
          <a:prstGeom prst="rect">
            <a:avLst/>
          </a:prstGeom>
          <a:noFill/>
          <a:ln>
            <a:noFill/>
          </a:ln>
        </p:spPr>
      </p:pic>
      <p:pic>
        <p:nvPicPr>
          <p:cNvPr id="3" name="Imagem 2" descr="Interface gráfica do usuário, Texto&#10;&#10;Descrição gerada automaticamente">
            <a:extLst>
              <a:ext uri="{FF2B5EF4-FFF2-40B4-BE49-F238E27FC236}">
                <a16:creationId xmlns:a16="http://schemas.microsoft.com/office/drawing/2014/main" id="{2D8C0E06-226D-1B45-CFCF-BD4DC88AC229}"/>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Effect>
                      <a14:brightnessContrast contrast="20000"/>
                    </a14:imgEffect>
                  </a14:imgLayer>
                </a14:imgProps>
              </a:ext>
            </a:extLst>
          </a:blip>
          <a:srcRect r="2420"/>
          <a:stretch/>
        </p:blipFill>
        <p:spPr bwMode="auto">
          <a:xfrm>
            <a:off x="220064" y="843817"/>
            <a:ext cx="3174143" cy="590777"/>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53C3F02-A228-3D2E-A192-B5AE184204C2}"/>
              </a:ext>
            </a:extLst>
          </p:cNvPr>
          <p:cNvSpPr txBox="1"/>
          <p:nvPr/>
        </p:nvSpPr>
        <p:spPr>
          <a:xfrm>
            <a:off x="506935" y="1425870"/>
            <a:ext cx="6096000" cy="407227"/>
          </a:xfrm>
          <a:prstGeom prst="rect">
            <a:avLst/>
          </a:prstGeom>
          <a:noFill/>
        </p:spPr>
        <p:txBody>
          <a:bodyPr wrap="square">
            <a:spAutoFit/>
          </a:bodyPr>
          <a:lstStyle/>
          <a:p>
            <a:pPr marL="342900" lvl="0" indent="-342900">
              <a:lnSpc>
                <a:spcPct val="107000"/>
              </a:lnSpc>
              <a:spcAft>
                <a:spcPts val="800"/>
              </a:spcAft>
              <a:buClr>
                <a:srgbClr val="00B0F0"/>
              </a:buClr>
              <a:buFont typeface="Wingdings" panose="05000000000000000000" pitchFamily="2" charset="2"/>
              <a:buChar char=""/>
            </a:pPr>
            <a:r>
              <a:rPr lang="pt-BR" sz="2000" b="1" u="sng" kern="100" dirty="0">
                <a:solidFill>
                  <a:srgbClr val="00B0F0"/>
                </a:solidFill>
                <a:effectLst/>
                <a:latin typeface="Arial Narrow" panose="020B0606020202030204" pitchFamily="34" charset="0"/>
                <a:ea typeface="Aptos" panose="020B0004020202020204" pitchFamily="34" charset="0"/>
                <a:cs typeface="Times New Roman" panose="02020603050405020304" pitchFamily="18" charset="0"/>
              </a:rPr>
              <a:t>CIRCUNFERÊNCIA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F8D7785C-8C39-186A-86ED-E8C2B8FA1A62}"/>
                  </a:ext>
                </a:extLst>
              </p:cNvPr>
              <p:cNvSpPr txBox="1"/>
              <p:nvPr/>
            </p:nvSpPr>
            <p:spPr>
              <a:xfrm>
                <a:off x="220064" y="1755964"/>
                <a:ext cx="11720923" cy="1065933"/>
              </a:xfrm>
              <a:prstGeom prst="rect">
                <a:avLst/>
              </a:prstGeom>
              <a:noFill/>
            </p:spPr>
            <p:txBody>
              <a:bodyPr wrap="square">
                <a:spAutoFit/>
              </a:bodyPr>
              <a:lstStyle/>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Circunferência é o lugar geométrico em que todos os pontos se encontram à mesma distância de um dado ponto, que é chamado de centro da circunferência, geralmente representado pela letra O. A distância de qualquer ponto da circunferência ao seu centro dá-se o nome de raio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𝑟</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F8D7785C-8C39-186A-86ED-E8C2B8FA1A62}"/>
                  </a:ext>
                </a:extLst>
              </p:cNvPr>
              <p:cNvSpPr txBox="1">
                <a:spLocks noRot="1" noChangeAspect="1" noMove="1" noResize="1" noEditPoints="1" noAdjustHandles="1" noChangeArrowheads="1" noChangeShapeType="1" noTextEdit="1"/>
              </p:cNvSpPr>
              <p:nvPr/>
            </p:nvSpPr>
            <p:spPr>
              <a:xfrm>
                <a:off x="220064" y="1755964"/>
                <a:ext cx="11720923" cy="1065933"/>
              </a:xfrm>
              <a:prstGeom prst="rect">
                <a:avLst/>
              </a:prstGeom>
              <a:blipFill>
                <a:blip r:embed="rId6"/>
                <a:stretch>
                  <a:fillRect l="-520" t="-3429" r="-572" b="-8000"/>
                </a:stretch>
              </a:blipFill>
            </p:spPr>
            <p:txBody>
              <a:bodyPr/>
              <a:lstStyle/>
              <a:p>
                <a:r>
                  <a:rPr lang="pt-BR">
                    <a:noFill/>
                  </a:rPr>
                  <a:t> </a:t>
                </a:r>
              </a:p>
            </p:txBody>
          </p:sp>
        </mc:Fallback>
      </mc:AlternateContent>
      <p:pic>
        <p:nvPicPr>
          <p:cNvPr id="10" name="Imagem 9" descr="Gráfico&#10;&#10;Descrição gerada automaticamente com confiança baixa">
            <a:extLst>
              <a:ext uri="{FF2B5EF4-FFF2-40B4-BE49-F238E27FC236}">
                <a16:creationId xmlns:a16="http://schemas.microsoft.com/office/drawing/2014/main" id="{22AB9B70-9EE4-3336-6D09-95AF8514FE93}"/>
              </a:ext>
            </a:extLst>
          </p:cNvPr>
          <p:cNvPicPr>
            <a:picLocks noChangeAspect="1"/>
          </p:cNvPicPr>
          <p:nvPr/>
        </p:nvPicPr>
        <p:blipFill>
          <a:blip r:embed="rId7">
            <a:duotone>
              <a:schemeClr val="accent5">
                <a:shade val="45000"/>
                <a:satMod val="135000"/>
              </a:schemeClr>
              <a:prstClr val="white"/>
            </a:duotone>
            <a:extLst>
              <a:ext uri="{BEBA8EAE-BF5A-486C-A8C5-ECC9F3942E4B}">
                <a14:imgProps xmlns:a14="http://schemas.microsoft.com/office/drawing/2010/main">
                  <a14:imgLayer r:embed="rId8">
                    <a14:imgEffect>
                      <a14:sharpenSoften amount="50000"/>
                    </a14:imgEffect>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46958" y="2985428"/>
            <a:ext cx="2971081" cy="3028755"/>
          </a:xfrm>
          <a:prstGeom prst="rect">
            <a:avLst/>
          </a:prstGeom>
          <a:noFill/>
          <a:ln>
            <a:noFill/>
          </a:ln>
        </p:spPr>
      </p:pic>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A2266E6A-41F0-49C9-4AE0-B97BF3BC6E99}"/>
                  </a:ext>
                </a:extLst>
              </p:cNvPr>
              <p:cNvSpPr txBox="1"/>
              <p:nvPr/>
            </p:nvSpPr>
            <p:spPr>
              <a:xfrm>
                <a:off x="3218039" y="2929095"/>
                <a:ext cx="8450042" cy="3610155"/>
              </a:xfrm>
              <a:prstGeom prst="rect">
                <a:avLst/>
              </a:prstGeom>
              <a:noFill/>
            </p:spPr>
            <p:txBody>
              <a:bodyPr wrap="square">
                <a:spAutoFit/>
              </a:bodyPr>
              <a:lstStyle/>
              <a:p>
                <a:pPr marL="285750" indent="-285750" algn="just">
                  <a:buFont typeface="Wingdings" panose="05000000000000000000" pitchFamily="2" charset="2"/>
                  <a:buChar char="§"/>
                </a:pPr>
                <a:r>
                  <a:rPr lang="pt-BR" sz="1900" dirty="0">
                    <a:effectLst/>
                    <a:latin typeface="Arial Narrow" panose="020B0606020202030204" pitchFamily="34" charset="0"/>
                    <a:ea typeface="Aptos" panose="020B0004020202020204" pitchFamily="34" charset="0"/>
                    <a:cs typeface="Times New Roman" panose="02020603050405020304" pitchFamily="18" charset="0"/>
                  </a:rPr>
                  <a:t>O </a:t>
                </a:r>
                <a:r>
                  <a:rPr lang="pt-BR" sz="1900" b="1" u="sng" dirty="0">
                    <a:effectLst/>
                    <a:latin typeface="Arial Narrow" panose="020B0606020202030204" pitchFamily="34" charset="0"/>
                    <a:ea typeface="Aptos" panose="020B0004020202020204" pitchFamily="34" charset="0"/>
                    <a:cs typeface="Times New Roman" panose="02020603050405020304" pitchFamily="18" charset="0"/>
                  </a:rPr>
                  <a:t>raio</a:t>
                </a:r>
                <a:r>
                  <a:rPr lang="pt-BR" sz="1900" dirty="0">
                    <a:effectLst/>
                    <a:latin typeface="Arial Narrow" panose="020B0606020202030204" pitchFamily="34" charset="0"/>
                    <a:ea typeface="Aptos" panose="020B0004020202020204" pitchFamily="34" charset="0"/>
                    <a:cs typeface="Times New Roman" panose="02020603050405020304" pitchFamily="18" charset="0"/>
                  </a:rPr>
                  <a:t> é um segmento que une o centro a qualquer ponto da circunferência. Na circunferência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𝐎𝐂</m:t>
                        </m:r>
                      </m:e>
                    </m:acc>
                  </m:oMath>
                </a14:m>
                <a:r>
                  <a:rPr lang="pt-BR" sz="1900" dirty="0">
                    <a:effectLst/>
                    <a:latin typeface="Arial Narrow" panose="020B0606020202030204" pitchFamily="34" charset="0"/>
                    <a:ea typeface="Aptos" panose="020B0004020202020204" pitchFamily="34" charset="0"/>
                    <a:cs typeface="Times New Roman" panose="02020603050405020304" pitchFamily="18" charset="0"/>
                  </a:rPr>
                  <a:t> é um raio.</a:t>
                </a:r>
              </a:p>
              <a:p>
                <a:pPr marL="285750" indent="-285750" algn="just">
                  <a:buFont typeface="Wingdings" panose="05000000000000000000" pitchFamily="2" charset="2"/>
                  <a:buChar char="§"/>
                </a:pPr>
                <a:r>
                  <a:rPr lang="pt-BR" sz="1900" dirty="0">
                    <a:effectLst/>
                    <a:latin typeface="Arial Narrow" panose="020B0606020202030204" pitchFamily="34" charset="0"/>
                    <a:ea typeface="Aptos" panose="020B0004020202020204" pitchFamily="34" charset="0"/>
                    <a:cs typeface="Times New Roman" panose="02020603050405020304" pitchFamily="18" charset="0"/>
                  </a:rPr>
                  <a:t>A </a:t>
                </a:r>
                <a:r>
                  <a:rPr lang="pt-BR" sz="1900" b="1" u="sng" dirty="0">
                    <a:effectLst/>
                    <a:latin typeface="Arial Narrow" panose="020B0606020202030204" pitchFamily="34" charset="0"/>
                    <a:ea typeface="Aptos" panose="020B0004020202020204" pitchFamily="34" charset="0"/>
                    <a:cs typeface="Times New Roman" panose="02020603050405020304" pitchFamily="18" charset="0"/>
                  </a:rPr>
                  <a:t>corda</a:t>
                </a:r>
                <a:r>
                  <a:rPr lang="pt-BR" sz="1900" dirty="0">
                    <a:effectLst/>
                    <a:latin typeface="Arial Narrow" panose="020B0606020202030204" pitchFamily="34" charset="0"/>
                    <a:ea typeface="Aptos" panose="020B0004020202020204" pitchFamily="34" charset="0"/>
                    <a:cs typeface="Times New Roman" panose="02020603050405020304" pitchFamily="18" charset="0"/>
                  </a:rPr>
                  <a:t> é qualquer segmento de reta que une dois pontos da circunferência. Na circunferência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𝐀𝐁</m:t>
                        </m:r>
                      </m:e>
                    </m:acc>
                  </m:oMath>
                </a14:m>
                <a:r>
                  <a:rPr lang="pt-BR" sz="19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𝐀𝐃</m:t>
                        </m:r>
                      </m:e>
                    </m:acc>
                  </m:oMath>
                </a14:m>
                <a:r>
                  <a:rPr lang="pt-BR" sz="1900" b="1"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900" dirty="0">
                    <a:effectLst/>
                    <a:latin typeface="Arial Narrow" panose="020B0606020202030204" pitchFamily="34" charset="0"/>
                    <a:ea typeface="Aptos" panose="020B0004020202020204" pitchFamily="34" charset="0"/>
                    <a:cs typeface="Times New Roman" panose="02020603050405020304" pitchFamily="18" charset="0"/>
                  </a:rPr>
                  <a:t>são cordas.</a:t>
                </a:r>
                <a:endParaRPr lang="pt-BR" sz="1900" dirty="0">
                  <a:latin typeface="Arial Narrow" panose="020B0606020202030204" pitchFamily="34" charset="0"/>
                  <a:ea typeface="Aptos" panose="020B0004020202020204" pitchFamily="34" charset="0"/>
                  <a:cs typeface="Times New Roman" panose="02020603050405020304" pitchFamily="18" charset="0"/>
                </a:endParaRPr>
              </a:p>
              <a:p>
                <a:pPr marL="285750" indent="-285750" algn="just">
                  <a:buFont typeface="Wingdings" panose="05000000000000000000" pitchFamily="2" charset="2"/>
                  <a:buChar char="§"/>
                </a:pPr>
                <a:r>
                  <a:rPr lang="pt-BR" sz="1900" dirty="0">
                    <a:effectLst/>
                    <a:latin typeface="Arial Narrow" panose="020B0606020202030204" pitchFamily="34" charset="0"/>
                    <a:ea typeface="Aptos" panose="020B0004020202020204" pitchFamily="34" charset="0"/>
                    <a:cs typeface="Times New Roman" panose="02020603050405020304" pitchFamily="18" charset="0"/>
                  </a:rPr>
                  <a:t>O </a:t>
                </a:r>
                <a:r>
                  <a:rPr lang="pt-BR" sz="1900" b="1" u="sng" dirty="0">
                    <a:effectLst/>
                    <a:latin typeface="Arial Narrow" panose="020B0606020202030204" pitchFamily="34" charset="0"/>
                    <a:ea typeface="Aptos" panose="020B0004020202020204" pitchFamily="34" charset="0"/>
                    <a:cs typeface="Times New Roman" panose="02020603050405020304" pitchFamily="18" charset="0"/>
                  </a:rPr>
                  <a:t>arco</a:t>
                </a:r>
                <a:r>
                  <a:rPr lang="pt-BR" sz="1900" dirty="0">
                    <a:effectLst/>
                    <a:latin typeface="Arial Narrow" panose="020B0606020202030204" pitchFamily="34" charset="0"/>
                    <a:ea typeface="Aptos" panose="020B0004020202020204" pitchFamily="34" charset="0"/>
                    <a:cs typeface="Times New Roman" panose="02020603050405020304" pitchFamily="18" charset="0"/>
                  </a:rPr>
                  <a:t> é um subconjunto de pontos da circunferência, determinado por dois de seus pontos.</a:t>
                </a:r>
                <a:r>
                  <a:rPr lang="pt-BR" sz="19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1900" dirty="0">
                    <a:effectLst/>
                    <a:latin typeface="Arial Narrow" panose="020B0606020202030204" pitchFamily="34" charset="0"/>
                    <a:ea typeface="Aptos" panose="020B0004020202020204" pitchFamily="34" charset="0"/>
                    <a:cs typeface="Times New Roman" panose="02020603050405020304" pitchFamily="18" charset="0"/>
                  </a:rPr>
                  <a:t>Na circunferência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𝐀𝐁</m:t>
                        </m:r>
                      </m:e>
                    </m:acc>
                  </m:oMath>
                </a14:m>
                <a:r>
                  <a:rPr lang="pt-BR" sz="19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1900" dirty="0">
                    <a:effectLst/>
                    <a:latin typeface="Arial Narrow" panose="020B0606020202030204" pitchFamily="34" charset="0"/>
                    <a:ea typeface="Aptos" panose="020B0004020202020204" pitchFamily="34" charset="0"/>
                    <a:cs typeface="Times New Roman" panose="02020603050405020304" pitchFamily="18" charset="0"/>
                  </a:rPr>
                  <a:t>é um arco.</a:t>
                </a:r>
              </a:p>
              <a:p>
                <a:pPr marL="285750" indent="-285750" algn="just">
                  <a:buFont typeface="Wingdings" panose="05000000000000000000" pitchFamily="2" charset="2"/>
                  <a:buChar char="§"/>
                </a:pPr>
                <a:r>
                  <a:rPr lang="pt-BR" sz="1900" dirty="0">
                    <a:effectLst/>
                    <a:latin typeface="Arial Narrow" panose="020B0606020202030204" pitchFamily="34" charset="0"/>
                    <a:ea typeface="Aptos" panose="020B0004020202020204" pitchFamily="34" charset="0"/>
                    <a:cs typeface="Times New Roman" panose="02020603050405020304" pitchFamily="18" charset="0"/>
                  </a:rPr>
                  <a:t>A </a:t>
                </a:r>
                <a:r>
                  <a:rPr lang="pt-BR" sz="1900" b="1" u="sng" dirty="0">
                    <a:effectLst/>
                    <a:latin typeface="Arial Narrow" panose="020B0606020202030204" pitchFamily="34" charset="0"/>
                    <a:ea typeface="Aptos" panose="020B0004020202020204" pitchFamily="34" charset="0"/>
                    <a:cs typeface="Times New Roman" panose="02020603050405020304" pitchFamily="18" charset="0"/>
                  </a:rPr>
                  <a:t>flecha</a:t>
                </a:r>
                <a:r>
                  <a:rPr lang="pt-BR" sz="1900" dirty="0">
                    <a:effectLst/>
                    <a:latin typeface="Arial Narrow" panose="020B0606020202030204" pitchFamily="34" charset="0"/>
                    <a:ea typeface="Aptos" panose="020B0004020202020204" pitchFamily="34" charset="0"/>
                    <a:cs typeface="Times New Roman" panose="02020603050405020304" pitchFamily="18" charset="0"/>
                  </a:rPr>
                  <a:t> é o segmento de reta que une o ponto médio de uma corda ao ponto médio de um arco. Na circunferência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𝐅𝐌</m:t>
                        </m:r>
                      </m:e>
                    </m:acc>
                  </m:oMath>
                </a14:m>
                <a:r>
                  <a:rPr lang="pt-BR" sz="1900" dirty="0">
                    <a:effectLst/>
                    <a:latin typeface="Arial Narrow" panose="020B0606020202030204" pitchFamily="34" charset="0"/>
                    <a:ea typeface="Aptos" panose="020B0004020202020204" pitchFamily="34" charset="0"/>
                    <a:cs typeface="Times New Roman" panose="02020603050405020304" pitchFamily="18" charset="0"/>
                  </a:rPr>
                  <a:t> é uma flecha.</a:t>
                </a:r>
                <a:endParaRPr lang="pt-BR" sz="1900" dirty="0">
                  <a:latin typeface="Arial Narrow" panose="020B0606020202030204" pitchFamily="34" charset="0"/>
                  <a:ea typeface="Aptos" panose="020B0004020202020204" pitchFamily="34" charset="0"/>
                  <a:cs typeface="Times New Roman" panose="02020603050405020304" pitchFamily="18" charset="0"/>
                </a:endParaRPr>
              </a:p>
              <a:p>
                <a:pPr marL="285750" indent="-285750" algn="just">
                  <a:buFont typeface="Wingdings" panose="05000000000000000000" pitchFamily="2" charset="2"/>
                  <a:buChar char="§"/>
                </a:pPr>
                <a:r>
                  <a:rPr lang="pt-BR" sz="1900" dirty="0">
                    <a:effectLst/>
                    <a:latin typeface="Arial Narrow" panose="020B0606020202030204" pitchFamily="34" charset="0"/>
                    <a:ea typeface="Aptos" panose="020B0004020202020204" pitchFamily="34" charset="0"/>
                    <a:cs typeface="Times New Roman" panose="02020603050405020304" pitchFamily="18" charset="0"/>
                  </a:rPr>
                  <a:t>O </a:t>
                </a:r>
                <a:r>
                  <a:rPr lang="pt-BR" sz="1900" b="1" u="sng" dirty="0">
                    <a:effectLst/>
                    <a:latin typeface="Arial Narrow" panose="020B0606020202030204" pitchFamily="34" charset="0"/>
                    <a:ea typeface="Aptos" panose="020B0004020202020204" pitchFamily="34" charset="0"/>
                    <a:cs typeface="Times New Roman" panose="02020603050405020304" pitchFamily="18" charset="0"/>
                  </a:rPr>
                  <a:t>diâmetro</a:t>
                </a:r>
                <a:r>
                  <a:rPr lang="pt-BR" sz="1900" dirty="0">
                    <a:effectLst/>
                    <a:latin typeface="Arial Narrow" panose="020B0606020202030204" pitchFamily="34" charset="0"/>
                    <a:ea typeface="Aptos" panose="020B0004020202020204" pitchFamily="34" charset="0"/>
                    <a:cs typeface="Times New Roman" panose="02020603050405020304" pitchFamily="18" charset="0"/>
                  </a:rPr>
                  <a:t> é qualquer segmento que une dois pontos distintos da circunferência, passando pelo centro. Também pode-se definir diâmetro como a corda que passa pelo centro da circunferência. O diâmetro mede o dobro do raio e também pode ser definido como a maior corda da circunferência. Na circunferência </a:t>
                </a:r>
                <a14:m>
                  <m:oMath xmlns:m="http://schemas.openxmlformats.org/officeDocument/2006/math">
                    <m:acc>
                      <m:accPr>
                        <m:chr m:val="̅"/>
                        <m:ctrlPr>
                          <a:rPr lang="pt-BR" sz="1900" b="1" i="1">
                            <a:solidFill>
                              <a:srgbClr val="0070C0"/>
                            </a:solidFill>
                            <a:effectLst/>
                            <a:latin typeface="Cambria Math" panose="02040503050406030204" pitchFamily="18" charset="0"/>
                          </a:rPr>
                        </m:ctrlPr>
                      </m:accPr>
                      <m:e>
                        <m:r>
                          <a:rPr lang="pt-BR" sz="19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𝐀𝐃</m:t>
                        </m:r>
                      </m:e>
                    </m:acc>
                  </m:oMath>
                </a14:m>
                <a:r>
                  <a:rPr lang="pt-BR" sz="1900" dirty="0">
                    <a:effectLst/>
                    <a:latin typeface="Arial Narrow" panose="020B0606020202030204" pitchFamily="34" charset="0"/>
                    <a:ea typeface="Aptos" panose="020B0004020202020204" pitchFamily="34" charset="0"/>
                    <a:cs typeface="Times New Roman" panose="02020603050405020304" pitchFamily="18" charset="0"/>
                  </a:rPr>
                  <a:t> é um diâmetro</a:t>
                </a:r>
                <a:endParaRPr lang="pt-BR" sz="1900" dirty="0"/>
              </a:p>
            </p:txBody>
          </p:sp>
        </mc:Choice>
        <mc:Fallback>
          <p:sp>
            <p:nvSpPr>
              <p:cNvPr id="12" name="CaixaDeTexto 11">
                <a:extLst>
                  <a:ext uri="{FF2B5EF4-FFF2-40B4-BE49-F238E27FC236}">
                    <a16:creationId xmlns:a16="http://schemas.microsoft.com/office/drawing/2014/main" id="{A2266E6A-41F0-49C9-4AE0-B97BF3BC6E99}"/>
                  </a:ext>
                </a:extLst>
              </p:cNvPr>
              <p:cNvSpPr txBox="1">
                <a:spLocks noRot="1" noChangeAspect="1" noMove="1" noResize="1" noEditPoints="1" noAdjustHandles="1" noChangeArrowheads="1" noChangeShapeType="1" noTextEdit="1"/>
              </p:cNvSpPr>
              <p:nvPr/>
            </p:nvSpPr>
            <p:spPr>
              <a:xfrm>
                <a:off x="3218039" y="2929095"/>
                <a:ext cx="8450042" cy="3610155"/>
              </a:xfrm>
              <a:prstGeom prst="rect">
                <a:avLst/>
              </a:prstGeom>
              <a:blipFill>
                <a:blip r:embed="rId9"/>
                <a:stretch>
                  <a:fillRect l="-577" t="-843" r="-649" b="-1518"/>
                </a:stretch>
              </a:blipFill>
            </p:spPr>
            <p:txBody>
              <a:bodyPr/>
              <a:lstStyle/>
              <a:p>
                <a:r>
                  <a:rPr lang="pt-BR">
                    <a:noFill/>
                  </a:rPr>
                  <a:t> </a:t>
                </a:r>
              </a:p>
            </p:txBody>
          </p:sp>
        </mc:Fallback>
      </mc:AlternateContent>
    </p:spTree>
    <p:extLst>
      <p:ext uri="{BB962C8B-B14F-4D97-AF65-F5344CB8AC3E}">
        <p14:creationId xmlns:p14="http://schemas.microsoft.com/office/powerpoint/2010/main" val="417159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CF6CFEA-CFC8-4A97-8A41-008A61AF36D2}"/>
              </a:ext>
            </a:extLst>
          </p:cNvPr>
          <p:cNvPicPr>
            <a:picLocks noChangeAspect="1"/>
          </p:cNvPicPr>
          <p:nvPr/>
        </p:nvPicPr>
        <p:blipFill>
          <a:blip r:embed="rId2"/>
          <a:srcRect t="4841"/>
          <a:stretch/>
        </p:blipFill>
        <p:spPr>
          <a:xfrm>
            <a:off x="173971" y="600635"/>
            <a:ext cx="5554476" cy="1906826"/>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716F0441-95E9-1FAE-B0A6-BDAEBA064D51}"/>
                  </a:ext>
                </a:extLst>
              </p:cNvPr>
              <p:cNvSpPr txBox="1"/>
              <p:nvPr/>
            </p:nvSpPr>
            <p:spPr>
              <a:xfrm>
                <a:off x="277905" y="2467032"/>
                <a:ext cx="11456893" cy="1168461"/>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Comprimento da circunferência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Em qualquer circunferência, dividindo o comprimento (contorno) pelo diâmetro, obtém-se o número irracional </a:t>
                </a:r>
                <a14:m>
                  <m:oMath xmlns:m="http://schemas.openxmlformats.org/officeDocument/2006/math">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𝝅</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que é, aproximadamente</a:t>
                </a: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igual a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3,14</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716F0441-95E9-1FAE-B0A6-BDAEBA064D51}"/>
                  </a:ext>
                </a:extLst>
              </p:cNvPr>
              <p:cNvSpPr txBox="1">
                <a:spLocks noRot="1" noChangeAspect="1" noMove="1" noResize="1" noEditPoints="1" noAdjustHandles="1" noChangeArrowheads="1" noChangeShapeType="1" noTextEdit="1"/>
              </p:cNvSpPr>
              <p:nvPr/>
            </p:nvSpPr>
            <p:spPr>
              <a:xfrm>
                <a:off x="277905" y="2467032"/>
                <a:ext cx="11456893" cy="1168461"/>
              </a:xfrm>
              <a:prstGeom prst="rect">
                <a:avLst/>
              </a:prstGeom>
              <a:blipFill>
                <a:blip r:embed="rId3"/>
                <a:stretch>
                  <a:fillRect l="-585" t="-3665" r="-532" b="-785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52A02497-48BE-1575-3091-0E9C81000DA7}"/>
                  </a:ext>
                </a:extLst>
              </p:cNvPr>
              <p:cNvSpPr txBox="1"/>
              <p:nvPr/>
            </p:nvSpPr>
            <p:spPr>
              <a:xfrm>
                <a:off x="2680447" y="3422454"/>
                <a:ext cx="6096000" cy="7972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sz="2200" i="1" smtClean="0">
                              <a:solidFill>
                                <a:schemeClr val="tx1"/>
                              </a:solidFill>
                              <a:latin typeface="Cambria Math" panose="02040503050406030204" pitchFamily="18" charset="0"/>
                            </a:rPr>
                          </m:ctrlPr>
                        </m:fPr>
                        <m:num>
                          <m:r>
                            <m:rPr>
                              <m:sty m:val="p"/>
                            </m:rPr>
                            <a:rPr lang="pt-BR" sz="2200">
                              <a:solidFill>
                                <a:schemeClr val="tx1"/>
                              </a:solidFill>
                              <a:latin typeface="Cambria Math" panose="02040503050406030204" pitchFamily="18" charset="0"/>
                            </a:rPr>
                            <m:t>c</m:t>
                          </m:r>
                          <m:r>
                            <m:rPr>
                              <m:sty m:val="p"/>
                            </m:rPr>
                            <a:rPr lang="pt-BR" sz="2200" i="0">
                              <a:solidFill>
                                <a:schemeClr val="tx1"/>
                              </a:solidFill>
                              <a:latin typeface="Cambria Math" panose="02040503050406030204" pitchFamily="18" charset="0"/>
                            </a:rPr>
                            <m:t>omprimento</m:t>
                          </m:r>
                          <m:r>
                            <a:rPr lang="pt-BR" sz="2200" i="0">
                              <a:solidFill>
                                <a:schemeClr val="tx1"/>
                              </a:solidFill>
                              <a:latin typeface="Cambria Math" panose="02040503050406030204" pitchFamily="18" charset="0"/>
                            </a:rPr>
                            <m:t> </m:t>
                          </m:r>
                          <m:d>
                            <m:dPr>
                              <m:ctrlPr>
                                <a:rPr lang="pt-BR" sz="2200" i="1">
                                  <a:solidFill>
                                    <a:schemeClr val="tx1"/>
                                  </a:solidFill>
                                  <a:latin typeface="Cambria Math" panose="02040503050406030204" pitchFamily="18" charset="0"/>
                                </a:rPr>
                              </m:ctrlPr>
                            </m:dPr>
                            <m:e>
                              <m:r>
                                <m:rPr>
                                  <m:sty m:val="p"/>
                                </m:rPr>
                                <a:rPr lang="pt-BR" sz="2200" i="0">
                                  <a:solidFill>
                                    <a:schemeClr val="tx1"/>
                                  </a:solidFill>
                                  <a:latin typeface="Cambria Math" panose="02040503050406030204" pitchFamily="18" charset="0"/>
                                </a:rPr>
                                <m:t>C</m:t>
                              </m:r>
                            </m:e>
                          </m:d>
                        </m:num>
                        <m:den>
                          <m:r>
                            <m:rPr>
                              <m:sty m:val="p"/>
                            </m:rPr>
                            <a:rPr lang="pt-BR" sz="2200" i="0">
                              <a:solidFill>
                                <a:schemeClr val="tx1"/>
                              </a:solidFill>
                              <a:latin typeface="Cambria Math" panose="02040503050406030204" pitchFamily="18" charset="0"/>
                            </a:rPr>
                            <m:t>di</m:t>
                          </m:r>
                          <m:r>
                            <a:rPr lang="pt-BR" sz="2200" i="0">
                              <a:solidFill>
                                <a:schemeClr val="tx1"/>
                              </a:solidFill>
                              <a:latin typeface="Cambria Math" panose="02040503050406030204" pitchFamily="18" charset="0"/>
                            </a:rPr>
                            <m:t>â</m:t>
                          </m:r>
                          <m:r>
                            <m:rPr>
                              <m:sty m:val="p"/>
                            </m:rPr>
                            <a:rPr lang="pt-BR" sz="2200" i="0">
                              <a:solidFill>
                                <a:schemeClr val="tx1"/>
                              </a:solidFill>
                              <a:latin typeface="Cambria Math" panose="02040503050406030204" pitchFamily="18" charset="0"/>
                            </a:rPr>
                            <m:t>metro</m:t>
                          </m:r>
                          <m:r>
                            <a:rPr lang="pt-BR" sz="2200" i="0">
                              <a:solidFill>
                                <a:schemeClr val="tx1"/>
                              </a:solidFill>
                              <a:latin typeface="Cambria Math" panose="02040503050406030204" pitchFamily="18" charset="0"/>
                            </a:rPr>
                            <m:t> </m:t>
                          </m:r>
                          <m:d>
                            <m:dPr>
                              <m:ctrlPr>
                                <a:rPr lang="pt-BR" sz="2200" i="1">
                                  <a:solidFill>
                                    <a:schemeClr val="tx1"/>
                                  </a:solidFill>
                                  <a:latin typeface="Cambria Math" panose="02040503050406030204" pitchFamily="18" charset="0"/>
                                </a:rPr>
                              </m:ctrlPr>
                            </m:dPr>
                            <m:e>
                              <m:r>
                                <m:rPr>
                                  <m:sty m:val="p"/>
                                </m:rPr>
                                <a:rPr lang="pt-BR" sz="2200" i="0">
                                  <a:solidFill>
                                    <a:schemeClr val="tx1"/>
                                  </a:solidFill>
                                  <a:latin typeface="Cambria Math" panose="02040503050406030204" pitchFamily="18" charset="0"/>
                                </a:rPr>
                                <m:t>d</m:t>
                              </m:r>
                            </m:e>
                          </m:d>
                        </m:den>
                      </m:f>
                      <m:r>
                        <a:rPr lang="pt-BR" sz="2200" i="0">
                          <a:solidFill>
                            <a:schemeClr val="tx1"/>
                          </a:solidFill>
                          <a:latin typeface="Cambria Math" panose="02040503050406030204" pitchFamily="18" charset="0"/>
                        </a:rPr>
                        <m:t>≅</m:t>
                      </m:r>
                      <m:r>
                        <a:rPr lang="pt-BR" sz="2200" b="1" i="1">
                          <a:solidFill>
                            <a:schemeClr val="tx1"/>
                          </a:solidFill>
                          <a:latin typeface="Cambria Math" panose="02040503050406030204" pitchFamily="18" charset="0"/>
                        </a:rPr>
                        <m:t>𝝅</m:t>
                      </m:r>
                    </m:oMath>
                  </m:oMathPara>
                </a14:m>
                <a:endParaRPr lang="pt-BR" sz="2200" dirty="0">
                  <a:solidFill>
                    <a:schemeClr val="tx1"/>
                  </a:solidFill>
                </a:endParaRPr>
              </a:p>
            </p:txBody>
          </p:sp>
        </mc:Choice>
        <mc:Fallback>
          <p:sp>
            <p:nvSpPr>
              <p:cNvPr id="7" name="CaixaDeTexto 6">
                <a:extLst>
                  <a:ext uri="{FF2B5EF4-FFF2-40B4-BE49-F238E27FC236}">
                    <a16:creationId xmlns:a16="http://schemas.microsoft.com/office/drawing/2014/main" id="{52A02497-48BE-1575-3091-0E9C81000DA7}"/>
                  </a:ext>
                </a:extLst>
              </p:cNvPr>
              <p:cNvSpPr txBox="1">
                <a:spLocks noRot="1" noChangeAspect="1" noMove="1" noResize="1" noEditPoints="1" noAdjustHandles="1" noChangeArrowheads="1" noChangeShapeType="1" noTextEdit="1"/>
              </p:cNvSpPr>
              <p:nvPr/>
            </p:nvSpPr>
            <p:spPr>
              <a:xfrm>
                <a:off x="2680447" y="3422454"/>
                <a:ext cx="6096000" cy="797270"/>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C13ED745-38A3-4107-9DF7-77860E8EBCA5}"/>
                  </a:ext>
                </a:extLst>
              </p:cNvPr>
              <p:cNvSpPr txBox="1"/>
              <p:nvPr/>
            </p:nvSpPr>
            <p:spPr>
              <a:xfrm>
                <a:off x="367553" y="4229674"/>
                <a:ext cx="11456893" cy="806183"/>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partir dessa razão, obtém-se a fórmula para o cálculo do comprimento de uma circunferência: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 xmlns:m="http://schemas.openxmlformats.org/officeDocument/2006/math">
                    <m:r>
                      <a:rPr lang="pt-BR" sz="2000" b="1" i="1" kern="100">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0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𝝅</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𝒅</m:t>
                    </m:r>
                  </m:oMath>
                </a14:m>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ou</a:t>
                </a: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000" b="1" i="1" kern="100">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0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𝝅</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𝒓</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C13ED745-38A3-4107-9DF7-77860E8EBCA5}"/>
                  </a:ext>
                </a:extLst>
              </p:cNvPr>
              <p:cNvSpPr txBox="1">
                <a:spLocks noRot="1" noChangeAspect="1" noMove="1" noResize="1" noEditPoints="1" noAdjustHandles="1" noChangeArrowheads="1" noChangeShapeType="1" noTextEdit="1"/>
              </p:cNvSpPr>
              <p:nvPr/>
            </p:nvSpPr>
            <p:spPr>
              <a:xfrm>
                <a:off x="367553" y="4229674"/>
                <a:ext cx="11456893" cy="806183"/>
              </a:xfrm>
              <a:prstGeom prst="rect">
                <a:avLst/>
              </a:prstGeom>
              <a:blipFill>
                <a:blip r:embed="rId5"/>
                <a:stretch>
                  <a:fillRect l="-426" t="-4545" b="-11364"/>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4606CE03-86D0-8EC3-2755-E14D30E50458}"/>
              </a:ext>
            </a:extLst>
          </p:cNvPr>
          <p:cNvPicPr>
            <a:picLocks noChangeAspect="1"/>
          </p:cNvPicPr>
          <p:nvPr/>
        </p:nvPicPr>
        <p:blipFill>
          <a:blip r:embed="rId6"/>
          <a:stretch>
            <a:fillRect/>
          </a:stretch>
        </p:blipFill>
        <p:spPr>
          <a:xfrm>
            <a:off x="6006351" y="5081131"/>
            <a:ext cx="5906324" cy="1552792"/>
          </a:xfrm>
          <a:prstGeom prst="rect">
            <a:avLst/>
          </a:prstGeom>
        </p:spPr>
      </p:pic>
    </p:spTree>
    <p:extLst>
      <p:ext uri="{BB962C8B-B14F-4D97-AF65-F5344CB8AC3E}">
        <p14:creationId xmlns:p14="http://schemas.microsoft.com/office/powerpoint/2010/main" val="399003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DDA1EF5-EB09-A965-0B40-FC589A441856}"/>
                  </a:ext>
                </a:extLst>
              </p:cNvPr>
              <p:cNvSpPr txBox="1"/>
              <p:nvPr/>
            </p:nvSpPr>
            <p:spPr>
              <a:xfrm>
                <a:off x="313764" y="578765"/>
                <a:ext cx="11564471" cy="2361672"/>
              </a:xfrm>
              <a:prstGeom prst="rect">
                <a:avLst/>
              </a:prstGeom>
              <a:noFill/>
            </p:spPr>
            <p:txBody>
              <a:bodyPr wrap="square">
                <a:spAutoFit/>
              </a:bodyPr>
              <a:lstStyle/>
              <a:p>
                <a:pPr marL="342900" lvl="0" indent="-342900">
                  <a:lnSpc>
                    <a:spcPct val="107000"/>
                  </a:lnSpc>
                  <a:spcAft>
                    <a:spcPts val="800"/>
                  </a:spcAft>
                  <a:buFont typeface="Wingdings" panose="05000000000000000000" pitchFamily="2" charset="2"/>
                  <a:buChar char=""/>
                </a:pPr>
                <a:r>
                  <a:rPr lang="pt-BR" sz="2000" b="1" u="sng" kern="100" dirty="0">
                    <a:solidFill>
                      <a:srgbClr val="00B0F0"/>
                    </a:solidFill>
                    <a:effectLst/>
                    <a:latin typeface="Arial Narrow" panose="020B0606020202030204" pitchFamily="34" charset="0"/>
                    <a:ea typeface="Aptos" panose="020B0004020202020204" pitchFamily="34" charset="0"/>
                    <a:cs typeface="Times New Roman" panose="02020603050405020304" pitchFamily="18" charset="0"/>
                  </a:rPr>
                  <a:t>CÍRCULO</a:t>
                </a:r>
              </a:p>
              <a:p>
                <a:pPr lvl="0">
                  <a:lnSpc>
                    <a:spcPct val="107000"/>
                  </a:lnSpc>
                  <a:spcAft>
                    <a:spcPts val="800"/>
                  </a:spcAft>
                </a:pP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círculo</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é o conjunto de todos os pontos de um plano cuja distância a um ponto fixo O é menor ou igual que uma distância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dada, com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não nulo. O círculo é a reunião da circunferência com o conjunto de todos os pontos localizados internamente a ela.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No estudo do círculo, assim como na circunferência, utiliza-se as denominações centro, raio e diâmetro.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DDDA1EF5-EB09-A965-0B40-FC589A441856}"/>
                  </a:ext>
                </a:extLst>
              </p:cNvPr>
              <p:cNvSpPr txBox="1">
                <a:spLocks noRot="1" noChangeAspect="1" noMove="1" noResize="1" noEditPoints="1" noAdjustHandles="1" noChangeArrowheads="1" noChangeShapeType="1" noTextEdit="1"/>
              </p:cNvSpPr>
              <p:nvPr/>
            </p:nvSpPr>
            <p:spPr>
              <a:xfrm>
                <a:off x="313764" y="578765"/>
                <a:ext cx="11564471" cy="2361672"/>
              </a:xfrm>
              <a:prstGeom prst="rect">
                <a:avLst/>
              </a:prstGeom>
              <a:blipFill>
                <a:blip r:embed="rId2"/>
                <a:stretch>
                  <a:fillRect l="-527" t="-1809" r="-527" b="-3359"/>
                </a:stretch>
              </a:blipFill>
            </p:spPr>
            <p:txBody>
              <a:bodyPr/>
              <a:lstStyle/>
              <a:p>
                <a:r>
                  <a:rPr lang="pt-BR">
                    <a:noFill/>
                  </a:rPr>
                  <a:t> </a:t>
                </a:r>
              </a:p>
            </p:txBody>
          </p:sp>
        </mc:Fallback>
      </mc:AlternateContent>
      <p:pic>
        <p:nvPicPr>
          <p:cNvPr id="4" name="Imagem 3" descr="Gráfico, Gráfico de pizza&#10;&#10;Descrição gerada automaticamente">
            <a:extLst>
              <a:ext uri="{FF2B5EF4-FFF2-40B4-BE49-F238E27FC236}">
                <a16:creationId xmlns:a16="http://schemas.microsoft.com/office/drawing/2014/main" id="{D74AA9C4-055A-00BE-998F-B0739727B5A0}"/>
              </a:ext>
            </a:extLst>
          </p:cNvPr>
          <p:cNvPicPr>
            <a:picLocks noChangeAspect="1"/>
          </p:cNvPicPr>
          <p:nvPr/>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2496" t="5916" r="4356" b="3702"/>
          <a:stretch>
            <a:fillRect/>
          </a:stretch>
        </p:blipFill>
        <p:spPr bwMode="auto">
          <a:xfrm>
            <a:off x="4076270" y="2940437"/>
            <a:ext cx="3776813" cy="3380408"/>
          </a:xfrm>
          <a:prstGeom prst="rect">
            <a:avLst/>
          </a:prstGeom>
          <a:noFill/>
          <a:ln>
            <a:noFill/>
          </a:ln>
        </p:spPr>
      </p:pic>
    </p:spTree>
    <p:extLst>
      <p:ext uri="{BB962C8B-B14F-4D97-AF65-F5344CB8AC3E}">
        <p14:creationId xmlns:p14="http://schemas.microsoft.com/office/powerpoint/2010/main" val="651721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D33A40-A049-41C4-F961-AF3399E13A3E}"/>
              </a:ext>
            </a:extLst>
          </p:cNvPr>
          <p:cNvSpPr txBox="1"/>
          <p:nvPr/>
        </p:nvSpPr>
        <p:spPr>
          <a:xfrm>
            <a:off x="421341" y="704116"/>
            <a:ext cx="6096000" cy="375744"/>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Partes do círculo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599FC67-1DE0-4735-0A80-83785980A6B2}"/>
              </a:ext>
            </a:extLst>
          </p:cNvPr>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339" y="1362340"/>
            <a:ext cx="2059792" cy="1970165"/>
          </a:xfrm>
          <a:prstGeom prst="rect">
            <a:avLst/>
          </a:prstGeom>
          <a:noFill/>
          <a:ln>
            <a:noFill/>
          </a:ln>
        </p:spPr>
      </p:pic>
      <p:pic>
        <p:nvPicPr>
          <p:cNvPr id="5" name="Imagem 4">
            <a:extLst>
              <a:ext uri="{FF2B5EF4-FFF2-40B4-BE49-F238E27FC236}">
                <a16:creationId xmlns:a16="http://schemas.microsoft.com/office/drawing/2014/main" id="{4205A1AE-84E5-6503-C2E8-E9CF93174A09}"/>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18111" y="1362340"/>
            <a:ext cx="1950758" cy="1880547"/>
          </a:xfrm>
          <a:prstGeom prst="rect">
            <a:avLst/>
          </a:prstGeom>
          <a:noFill/>
          <a:ln>
            <a:noFill/>
          </a:ln>
        </p:spPr>
      </p:pic>
      <p:pic>
        <p:nvPicPr>
          <p:cNvPr id="6" name="Imagem 5">
            <a:extLst>
              <a:ext uri="{FF2B5EF4-FFF2-40B4-BE49-F238E27FC236}">
                <a16:creationId xmlns:a16="http://schemas.microsoft.com/office/drawing/2014/main" id="{EE58D5BF-6DF6-8D0B-8354-FC0F6F33B832}"/>
              </a:ext>
            </a:extLst>
          </p:cNvPr>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421340" y="4240394"/>
            <a:ext cx="2059791" cy="2059791"/>
          </a:xfrm>
          <a:prstGeom prst="rect">
            <a:avLst/>
          </a:prstGeom>
        </p:spPr>
      </p:pic>
      <p:pic>
        <p:nvPicPr>
          <p:cNvPr id="7" name="Imagem 6">
            <a:extLst>
              <a:ext uri="{FF2B5EF4-FFF2-40B4-BE49-F238E27FC236}">
                <a16:creationId xmlns:a16="http://schemas.microsoft.com/office/drawing/2014/main" id="{543E0A99-DDD4-BFAF-7E8C-5AD90E444DD8}"/>
              </a:ext>
            </a:extLst>
          </p:cNvPr>
          <p:cNvPicPr>
            <a:picLocks noChangeAspect="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r="3406" b="1903"/>
          <a:stretch>
            <a:fillRect/>
          </a:stretch>
        </p:blipFill>
        <p:spPr bwMode="auto">
          <a:xfrm>
            <a:off x="6718112" y="4243985"/>
            <a:ext cx="1950757" cy="2096685"/>
          </a:xfrm>
          <a:prstGeom prst="rect">
            <a:avLst/>
          </a:prstGeom>
          <a:noFill/>
          <a:ln>
            <a:noFill/>
          </a:ln>
        </p:spPr>
      </p:pic>
      <p:sp>
        <p:nvSpPr>
          <p:cNvPr id="9" name="CaixaDeTexto 8">
            <a:extLst>
              <a:ext uri="{FF2B5EF4-FFF2-40B4-BE49-F238E27FC236}">
                <a16:creationId xmlns:a16="http://schemas.microsoft.com/office/drawing/2014/main" id="{E51C9EFE-D26A-AED6-2718-198E02FBC9AC}"/>
              </a:ext>
            </a:extLst>
          </p:cNvPr>
          <p:cNvSpPr txBox="1"/>
          <p:nvPr/>
        </p:nvSpPr>
        <p:spPr>
          <a:xfrm>
            <a:off x="197223" y="1033196"/>
            <a:ext cx="1515036" cy="375809"/>
          </a:xfrm>
          <a:prstGeom prst="rect">
            <a:avLst/>
          </a:prstGeom>
          <a:noFill/>
        </p:spPr>
        <p:txBody>
          <a:bodyPr wrap="square">
            <a:spAutoFit/>
          </a:bodyPr>
          <a:lstStyle/>
          <a:p>
            <a:pPr>
              <a:lnSpc>
                <a:spcPct val="107000"/>
              </a:lnSpc>
              <a:spcAft>
                <a:spcPts val="800"/>
              </a:spcAft>
            </a:pP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Setor circular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5A8AB63D-C708-B719-3382-776802DA4473}"/>
              </a:ext>
            </a:extLst>
          </p:cNvPr>
          <p:cNvSpPr txBox="1"/>
          <p:nvPr/>
        </p:nvSpPr>
        <p:spPr>
          <a:xfrm>
            <a:off x="6329083" y="1033196"/>
            <a:ext cx="1950758" cy="375809"/>
          </a:xfrm>
          <a:prstGeom prst="rect">
            <a:avLst/>
          </a:prstGeom>
          <a:noFill/>
        </p:spPr>
        <p:txBody>
          <a:bodyPr wrap="square">
            <a:spAutoFit/>
          </a:bodyPr>
          <a:lstStyle/>
          <a:p>
            <a:pPr>
              <a:lnSpc>
                <a:spcPct val="107000"/>
              </a:lnSpc>
              <a:spcAft>
                <a:spcPts val="800"/>
              </a:spcAft>
            </a:pP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Segmento circular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BB7791F3-BD42-8542-FB7D-AE2F781D25F5}"/>
              </a:ext>
            </a:extLst>
          </p:cNvPr>
          <p:cNvSpPr txBox="1"/>
          <p:nvPr/>
        </p:nvSpPr>
        <p:spPr>
          <a:xfrm>
            <a:off x="197223" y="3940343"/>
            <a:ext cx="1721224" cy="375809"/>
          </a:xfrm>
          <a:prstGeom prst="rect">
            <a:avLst/>
          </a:prstGeom>
          <a:noFill/>
        </p:spPr>
        <p:txBody>
          <a:bodyPr wrap="square">
            <a:spAutoFit/>
          </a:bodyPr>
          <a:lstStyle/>
          <a:p>
            <a:pPr>
              <a:lnSpc>
                <a:spcPct val="107000"/>
              </a:lnSpc>
              <a:spcAft>
                <a:spcPts val="800"/>
              </a:spcAft>
            </a:pP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Coroa circular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70540E2C-1E4D-97B1-2207-0696601CFC40}"/>
              </a:ext>
            </a:extLst>
          </p:cNvPr>
          <p:cNvSpPr txBox="1"/>
          <p:nvPr/>
        </p:nvSpPr>
        <p:spPr>
          <a:xfrm>
            <a:off x="6329083" y="3940342"/>
            <a:ext cx="1434353" cy="375809"/>
          </a:xfrm>
          <a:prstGeom prst="rect">
            <a:avLst/>
          </a:prstGeom>
          <a:noFill/>
        </p:spPr>
        <p:txBody>
          <a:bodyPr wrap="square">
            <a:spAutoFit/>
          </a:bodyPr>
          <a:lstStyle/>
          <a:p>
            <a:pPr>
              <a:lnSpc>
                <a:spcPct val="107000"/>
              </a:lnSpc>
              <a:spcAft>
                <a:spcPts val="800"/>
              </a:spcAft>
            </a:pP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Zona circular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BE474B7F-CCF6-183F-28B7-D3B5824ABD11}"/>
              </a:ext>
            </a:extLst>
          </p:cNvPr>
          <p:cNvSpPr txBox="1"/>
          <p:nvPr/>
        </p:nvSpPr>
        <p:spPr>
          <a:xfrm>
            <a:off x="2626659" y="2013795"/>
            <a:ext cx="2958353" cy="646331"/>
          </a:xfrm>
          <a:prstGeom prst="rect">
            <a:avLst/>
          </a:prstGeom>
          <a:noFill/>
        </p:spPr>
        <p:txBody>
          <a:bodyPr wrap="square">
            <a:spAutoFit/>
          </a:bodyPr>
          <a:lstStyle/>
          <a:p>
            <a:pPr algn="just"/>
            <a:r>
              <a:rPr lang="pt-BR" sz="1800">
                <a:effectLst/>
                <a:latin typeface="Arial Narrow" panose="020B0606020202030204" pitchFamily="34" charset="0"/>
                <a:ea typeface="Times New Roman" panose="02020603050405020304" pitchFamily="18" charset="0"/>
                <a:cs typeface="Times New Roman" panose="02020603050405020304" pitchFamily="18" charset="0"/>
              </a:rPr>
              <a:t>Setor circular é a parte do círculo que é delimitada por dois raios.</a:t>
            </a:r>
            <a:endParaRPr lang="pt-BR" dirty="0"/>
          </a:p>
        </p:txBody>
      </p:sp>
      <p:sp>
        <p:nvSpPr>
          <p:cNvPr id="19" name="CaixaDeTexto 18">
            <a:extLst>
              <a:ext uri="{FF2B5EF4-FFF2-40B4-BE49-F238E27FC236}">
                <a16:creationId xmlns:a16="http://schemas.microsoft.com/office/drawing/2014/main" id="{9E538E77-42C9-F3AF-DA34-9769771DFCCF}"/>
              </a:ext>
            </a:extLst>
          </p:cNvPr>
          <p:cNvSpPr txBox="1"/>
          <p:nvPr/>
        </p:nvSpPr>
        <p:spPr>
          <a:xfrm>
            <a:off x="8812308" y="2013795"/>
            <a:ext cx="2958353" cy="923330"/>
          </a:xfrm>
          <a:prstGeom prst="rect">
            <a:avLst/>
          </a:prstGeom>
          <a:noFill/>
        </p:spPr>
        <p:txBody>
          <a:bodyPr wrap="square">
            <a:spAutoFit/>
          </a:bodyPr>
          <a:lstStyle/>
          <a:p>
            <a:pPr algn="just"/>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Segmento circular é a região do círculo limitada entre uma corda e um arco</a:t>
            </a:r>
            <a:endParaRPr lang="pt-BR" dirty="0"/>
          </a:p>
        </p:txBody>
      </p:sp>
      <p:sp>
        <p:nvSpPr>
          <p:cNvPr id="21" name="CaixaDeTexto 20">
            <a:extLst>
              <a:ext uri="{FF2B5EF4-FFF2-40B4-BE49-F238E27FC236}">
                <a16:creationId xmlns:a16="http://schemas.microsoft.com/office/drawing/2014/main" id="{39F6B45B-B4EE-240A-B444-2A884FCF255B}"/>
              </a:ext>
            </a:extLst>
          </p:cNvPr>
          <p:cNvSpPr txBox="1"/>
          <p:nvPr/>
        </p:nvSpPr>
        <p:spPr>
          <a:xfrm>
            <a:off x="2632298" y="4692162"/>
            <a:ext cx="2952714" cy="1200329"/>
          </a:xfrm>
          <a:prstGeom prst="rect">
            <a:avLst/>
          </a:prstGeom>
          <a:noFill/>
        </p:spPr>
        <p:txBody>
          <a:bodyPr wrap="square">
            <a:spAutoFit/>
          </a:bodyPr>
          <a:lstStyle/>
          <a:p>
            <a:pPr algn="just"/>
            <a:r>
              <a:rPr lang="pt-BR" sz="1800">
                <a:effectLst/>
                <a:latin typeface="Arial Narrow" panose="020B0606020202030204" pitchFamily="34" charset="0"/>
                <a:ea typeface="Aptos" panose="020B0004020202020204" pitchFamily="34" charset="0"/>
                <a:cs typeface="Times New Roman" panose="02020603050405020304" pitchFamily="18" charset="0"/>
              </a:rPr>
              <a:t>Coroa circular é a região do plano limitada por duas circunferências concêntricas e de raios diferentes</a:t>
            </a:r>
            <a:endParaRPr lang="pt-BR" dirty="0"/>
          </a:p>
        </p:txBody>
      </p:sp>
      <p:sp>
        <p:nvSpPr>
          <p:cNvPr id="23" name="CaixaDeTexto 22">
            <a:extLst>
              <a:ext uri="{FF2B5EF4-FFF2-40B4-BE49-F238E27FC236}">
                <a16:creationId xmlns:a16="http://schemas.microsoft.com/office/drawing/2014/main" id="{45BD0D91-2EAE-A877-33F3-C6F5AC0578C1}"/>
              </a:ext>
            </a:extLst>
          </p:cNvPr>
          <p:cNvSpPr txBox="1"/>
          <p:nvPr/>
        </p:nvSpPr>
        <p:spPr>
          <a:xfrm>
            <a:off x="8884023" y="4692162"/>
            <a:ext cx="2886637" cy="923330"/>
          </a:xfrm>
          <a:prstGeom prst="rect">
            <a:avLst/>
          </a:prstGeom>
          <a:noFill/>
        </p:spPr>
        <p:txBody>
          <a:bodyPr wrap="square">
            <a:spAutoFit/>
          </a:bodyPr>
          <a:lstStyle/>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Zona circular é a região do círculo compreendida entre duas cordas paralelas distintas</a:t>
            </a:r>
            <a:endParaRPr lang="pt-BR" dirty="0"/>
          </a:p>
        </p:txBody>
      </p:sp>
    </p:spTree>
    <p:extLst>
      <p:ext uri="{BB962C8B-B14F-4D97-AF65-F5344CB8AC3E}">
        <p14:creationId xmlns:p14="http://schemas.microsoft.com/office/powerpoint/2010/main" val="1361721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DAF9591-A3C1-5964-6648-739E089A574A}"/>
              </a:ext>
            </a:extLst>
          </p:cNvPr>
          <p:cNvSpPr txBox="1"/>
          <p:nvPr/>
        </p:nvSpPr>
        <p:spPr>
          <a:xfrm>
            <a:off x="219636" y="614470"/>
            <a:ext cx="6096000" cy="375744"/>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Posições relativas de retas e circunferências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18DA699-2F6F-490B-6970-748CA2B7247E}"/>
              </a:ext>
            </a:extLst>
          </p:cNvPr>
          <p:cNvPicPr>
            <a:picLocks noChangeAspect="1"/>
          </p:cNvPicPr>
          <p:nvPr/>
        </p:nvPicPr>
        <p:blipFill>
          <a:blip r:embed="rId2" cstate="print">
            <a:lum bright="-20000" contrast="40000"/>
            <a:extLst>
              <a:ext uri="{28A0092B-C50C-407E-A947-70E740481C1C}">
                <a14:useLocalDpi xmlns:a14="http://schemas.microsoft.com/office/drawing/2010/main" val="0"/>
              </a:ext>
            </a:extLst>
          </a:blip>
          <a:srcRect l="7591"/>
          <a:stretch>
            <a:fillRect/>
          </a:stretch>
        </p:blipFill>
        <p:spPr bwMode="auto">
          <a:xfrm>
            <a:off x="435141" y="990214"/>
            <a:ext cx="1534127" cy="1766940"/>
          </a:xfrm>
          <a:prstGeom prst="rect">
            <a:avLst/>
          </a:prstGeom>
          <a:noFill/>
          <a:ln>
            <a:noFill/>
          </a:ln>
        </p:spPr>
      </p:pic>
      <p:sp>
        <p:nvSpPr>
          <p:cNvPr id="6" name="CaixaDeTexto 5">
            <a:extLst>
              <a:ext uri="{FF2B5EF4-FFF2-40B4-BE49-F238E27FC236}">
                <a16:creationId xmlns:a16="http://schemas.microsoft.com/office/drawing/2014/main" id="{49D6AAD4-F23E-B889-D31D-870F7115A604}"/>
              </a:ext>
            </a:extLst>
          </p:cNvPr>
          <p:cNvSpPr txBox="1"/>
          <p:nvPr/>
        </p:nvSpPr>
        <p:spPr>
          <a:xfrm>
            <a:off x="2357718" y="1749520"/>
            <a:ext cx="7664824" cy="369332"/>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Reta secante</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é uma reta que corta a circunferência em dois pontos quaisquer.</a:t>
            </a:r>
            <a:endParaRPr lang="pt-BR" dirty="0"/>
          </a:p>
        </p:txBody>
      </p:sp>
      <p:pic>
        <p:nvPicPr>
          <p:cNvPr id="7" name="Imagem 6">
            <a:extLst>
              <a:ext uri="{FF2B5EF4-FFF2-40B4-BE49-F238E27FC236}">
                <a16:creationId xmlns:a16="http://schemas.microsoft.com/office/drawing/2014/main" id="{F0DC7210-19F2-0D78-A9D6-2FE92F2950B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58588" y="2830347"/>
            <a:ext cx="1687232" cy="1890692"/>
          </a:xfrm>
          <a:prstGeom prst="rect">
            <a:avLst/>
          </a:prstGeom>
        </p:spPr>
      </p:pic>
      <p:sp>
        <p:nvSpPr>
          <p:cNvPr id="9" name="CaixaDeTexto 8">
            <a:extLst>
              <a:ext uri="{FF2B5EF4-FFF2-40B4-BE49-F238E27FC236}">
                <a16:creationId xmlns:a16="http://schemas.microsoft.com/office/drawing/2014/main" id="{34DE65B8-6CDB-BEA7-C8F9-8F77F1C4E4F4}"/>
              </a:ext>
            </a:extLst>
          </p:cNvPr>
          <p:cNvSpPr txBox="1"/>
          <p:nvPr/>
        </p:nvSpPr>
        <p:spPr>
          <a:xfrm>
            <a:off x="2357718" y="3104869"/>
            <a:ext cx="9583270" cy="1341649"/>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Reta tangente</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uma reta que intercepta a circunferência em um único ponto T. Esse ponto é conhecido como ponto de tangência ou de contato.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u="sng" dirty="0">
                <a:effectLst/>
                <a:latin typeface="Arial Narrow" panose="020B0606020202030204" pitchFamily="34" charset="0"/>
                <a:ea typeface="Aptos" panose="020B0004020202020204" pitchFamily="34" charset="0"/>
                <a:cs typeface="Times New Roman" panose="02020603050405020304" pitchFamily="18" charset="0"/>
              </a:rPr>
              <a:t>Obs 1</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A distância do centro da circunferência ao ponto T, que é de tangência, é igual ao raio da circunferência.</a:t>
            </a:r>
          </a:p>
          <a:p>
            <a:r>
              <a:rPr lang="pt-BR" sz="1800" u="sng" dirty="0">
                <a:effectLst/>
                <a:latin typeface="Arial Narrow" panose="020B0606020202030204" pitchFamily="34" charset="0"/>
                <a:ea typeface="Aptos" panose="020B0004020202020204" pitchFamily="34" charset="0"/>
                <a:cs typeface="Times New Roman" panose="02020603050405020304" pitchFamily="18" charset="0"/>
              </a:rPr>
              <a:t>Obs 2:</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Qualquer reta tangente a uma circunferência é perpendicular a um dos seus raios</a:t>
            </a:r>
            <a:endParaRPr lang="pt-BR" dirty="0"/>
          </a:p>
        </p:txBody>
      </p:sp>
      <p:pic>
        <p:nvPicPr>
          <p:cNvPr id="10" name="Imagem 9">
            <a:extLst>
              <a:ext uri="{FF2B5EF4-FFF2-40B4-BE49-F238E27FC236}">
                <a16:creationId xmlns:a16="http://schemas.microsoft.com/office/drawing/2014/main" id="{F949A85B-BACD-A298-1053-DEB291BBA12C}"/>
              </a:ext>
            </a:extLst>
          </p:cNvPr>
          <p:cNvPicPr>
            <a:picLocks noChangeAspect="1"/>
          </p:cNvPicPr>
          <p:nvPr/>
        </p:nvPicPr>
        <p:blipFill>
          <a:blip r:embed="rId5" cstate="print">
            <a:lum bright="-20000" contrast="40000"/>
            <a:extLst>
              <a:ext uri="{28A0092B-C50C-407E-A947-70E740481C1C}">
                <a14:useLocalDpi xmlns:a14="http://schemas.microsoft.com/office/drawing/2010/main" val="0"/>
              </a:ext>
            </a:extLst>
          </a:blip>
          <a:srcRect/>
          <a:stretch>
            <a:fillRect/>
          </a:stretch>
        </p:blipFill>
        <p:spPr bwMode="auto">
          <a:xfrm>
            <a:off x="358589" y="5023815"/>
            <a:ext cx="1610679" cy="1566937"/>
          </a:xfrm>
          <a:prstGeom prst="rect">
            <a:avLst/>
          </a:prstGeom>
          <a:noFill/>
          <a:ln>
            <a:noFill/>
          </a:ln>
        </p:spPr>
      </p:pic>
      <p:sp>
        <p:nvSpPr>
          <p:cNvPr id="12" name="CaixaDeTexto 11">
            <a:extLst>
              <a:ext uri="{FF2B5EF4-FFF2-40B4-BE49-F238E27FC236}">
                <a16:creationId xmlns:a16="http://schemas.microsoft.com/office/drawing/2014/main" id="{F000AEC7-887D-C396-5554-F07C31F3FD41}"/>
              </a:ext>
            </a:extLst>
          </p:cNvPr>
          <p:cNvSpPr txBox="1"/>
          <p:nvPr/>
        </p:nvSpPr>
        <p:spPr>
          <a:xfrm>
            <a:off x="2357718" y="5484117"/>
            <a:ext cx="9000564" cy="369332"/>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Reta externa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é uma a reta que não possui nenhum ponto em comum com a circunferência.</a:t>
            </a:r>
            <a:endParaRPr lang="pt-BR" dirty="0"/>
          </a:p>
        </p:txBody>
      </p:sp>
    </p:spTree>
    <p:extLst>
      <p:ext uri="{BB962C8B-B14F-4D97-AF65-F5344CB8AC3E}">
        <p14:creationId xmlns:p14="http://schemas.microsoft.com/office/powerpoint/2010/main" val="381309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95729B-B5C2-E75B-A8A1-BC34B0303D08}"/>
              </a:ext>
            </a:extLst>
          </p:cNvPr>
          <p:cNvSpPr txBox="1"/>
          <p:nvPr/>
        </p:nvSpPr>
        <p:spPr>
          <a:xfrm>
            <a:off x="242047" y="704117"/>
            <a:ext cx="6096000" cy="375744"/>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Posições relativas entre duas circunferências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A3375EB-4C74-0498-5898-9FB52FA596E2}"/>
              </a:ext>
            </a:extLst>
          </p:cNvPr>
          <p:cNvSpPr txBox="1"/>
          <p:nvPr/>
        </p:nvSpPr>
        <p:spPr>
          <a:xfrm>
            <a:off x="242047" y="1196647"/>
            <a:ext cx="5791200" cy="968470"/>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secantes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são aquelas circunferências que possuem somente dois pontos em comum. A distância entre seus centros é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menor</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que a soma das medidas de seus raios.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102178F6-0DE2-CA34-0219-2E3E12F9B6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0465" y="2087879"/>
            <a:ext cx="2350547" cy="1814847"/>
          </a:xfrm>
          <a:prstGeom prst="rect">
            <a:avLst/>
          </a:prstGeom>
          <a:noFill/>
          <a:ln>
            <a:noFill/>
          </a:ln>
        </p:spPr>
      </p:pic>
      <p:sp>
        <p:nvSpPr>
          <p:cNvPr id="8" name="CaixaDeTexto 7">
            <a:extLst>
              <a:ext uri="{FF2B5EF4-FFF2-40B4-BE49-F238E27FC236}">
                <a16:creationId xmlns:a16="http://schemas.microsoft.com/office/drawing/2014/main" id="{94902691-DE05-AF6A-A238-70F296AB0B00}"/>
              </a:ext>
            </a:extLst>
          </p:cNvPr>
          <p:cNvSpPr txBox="1"/>
          <p:nvPr/>
        </p:nvSpPr>
        <p:spPr>
          <a:xfrm>
            <a:off x="242047" y="4046553"/>
            <a:ext cx="5791200" cy="646331"/>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Circunferências concêntricas</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são duas ou mais circunferências que possuem o mesmo centro, porém com raios diferentes</a:t>
            </a:r>
            <a:endParaRPr lang="pt-BR" dirty="0"/>
          </a:p>
        </p:txBody>
      </p:sp>
      <p:pic>
        <p:nvPicPr>
          <p:cNvPr id="9" name="Imagem 8">
            <a:extLst>
              <a:ext uri="{FF2B5EF4-FFF2-40B4-BE49-F238E27FC236}">
                <a16:creationId xmlns:a16="http://schemas.microsoft.com/office/drawing/2014/main" id="{231745AC-4C9F-624E-7EBD-BF5F77C251B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3301" y="4652684"/>
            <a:ext cx="1922557" cy="1922557"/>
          </a:xfrm>
          <a:prstGeom prst="rect">
            <a:avLst/>
          </a:prstGeom>
          <a:noFill/>
          <a:ln>
            <a:noFill/>
          </a:ln>
        </p:spPr>
      </p:pic>
      <p:cxnSp>
        <p:nvCxnSpPr>
          <p:cNvPr id="11" name="Conector reto 10">
            <a:extLst>
              <a:ext uri="{FF2B5EF4-FFF2-40B4-BE49-F238E27FC236}">
                <a16:creationId xmlns:a16="http://schemas.microsoft.com/office/drawing/2014/main" id="{4C7EDDE0-7E9F-744B-05B8-D648A379AF0B}"/>
              </a:ext>
            </a:extLst>
          </p:cNvPr>
          <p:cNvCxnSpPr>
            <a:cxnSpLocks/>
          </p:cNvCxnSpPr>
          <p:nvPr/>
        </p:nvCxnSpPr>
        <p:spPr>
          <a:xfrm>
            <a:off x="6033247" y="704117"/>
            <a:ext cx="0" cy="5871124"/>
          </a:xfrm>
          <a:prstGeom prst="line">
            <a:avLst/>
          </a:prstGeom>
          <a:ln w="28575"/>
        </p:spPr>
        <p:style>
          <a:lnRef idx="1">
            <a:schemeClr val="dk1"/>
          </a:lnRef>
          <a:fillRef idx="0">
            <a:schemeClr val="dk1"/>
          </a:fillRef>
          <a:effectRef idx="0">
            <a:schemeClr val="dk1"/>
          </a:effectRef>
          <a:fontRef idx="minor">
            <a:schemeClr val="tx1"/>
          </a:fontRef>
        </p:style>
      </p:cxnSp>
      <p:sp>
        <p:nvSpPr>
          <p:cNvPr id="14" name="CaixaDeTexto 13">
            <a:extLst>
              <a:ext uri="{FF2B5EF4-FFF2-40B4-BE49-F238E27FC236}">
                <a16:creationId xmlns:a16="http://schemas.microsoft.com/office/drawing/2014/main" id="{38447155-0C99-2859-6AE4-7BDED559CB0B}"/>
              </a:ext>
            </a:extLst>
          </p:cNvPr>
          <p:cNvSpPr txBox="1"/>
          <p:nvPr/>
        </p:nvSpPr>
        <p:spPr>
          <a:xfrm>
            <a:off x="6096000" y="757552"/>
            <a:ext cx="5791198" cy="923330"/>
          </a:xfrm>
          <a:prstGeom prst="rect">
            <a:avLst/>
          </a:prstGeom>
          <a:noFill/>
        </p:spPr>
        <p:txBody>
          <a:bodyPr wrap="square">
            <a:spAutoFit/>
          </a:bodyPr>
          <a:lstStyle/>
          <a:p>
            <a:pPr algn="just"/>
            <a:r>
              <a:rPr lang="pt-BR" sz="1800" b="1">
                <a:effectLst/>
                <a:latin typeface="Arial Narrow" panose="020B0606020202030204" pitchFamily="34" charset="0"/>
                <a:ea typeface="Aptos" panose="020B0004020202020204" pitchFamily="34" charset="0"/>
                <a:cs typeface="Times New Roman" panose="02020603050405020304" pitchFamily="18" charset="0"/>
              </a:rPr>
              <a:t>Circunferências tangentes (interiores ou exteriores) </a:t>
            </a:r>
            <a:r>
              <a:rPr lang="pt-BR" sz="1800">
                <a:effectLst/>
                <a:latin typeface="Arial Narrow" panose="020B0606020202030204" pitchFamily="34" charset="0"/>
                <a:ea typeface="Aptos" panose="020B0004020202020204" pitchFamily="34" charset="0"/>
                <a:cs typeface="Times New Roman" panose="02020603050405020304" pitchFamily="18" charset="0"/>
              </a:rPr>
              <a:t>são aquelas circunferências que possuem apenas um ponto em comum</a:t>
            </a:r>
            <a:endParaRPr lang="pt-BR" dirty="0"/>
          </a:p>
        </p:txBody>
      </p:sp>
      <p:sp>
        <p:nvSpPr>
          <p:cNvPr id="16" name="CaixaDeTexto 15">
            <a:extLst>
              <a:ext uri="{FF2B5EF4-FFF2-40B4-BE49-F238E27FC236}">
                <a16:creationId xmlns:a16="http://schemas.microsoft.com/office/drawing/2014/main" id="{81D9C1DE-87C6-C0FB-CBA9-E63B0B32D110}"/>
              </a:ext>
            </a:extLst>
          </p:cNvPr>
          <p:cNvSpPr txBox="1"/>
          <p:nvPr/>
        </p:nvSpPr>
        <p:spPr>
          <a:xfrm>
            <a:off x="6158754" y="2078418"/>
            <a:ext cx="2339787" cy="1561261"/>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São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interiores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quando a distância entre os seus centros é igual à diferença entre as medidas de seus raios.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7" name="Imagem 16">
            <a:extLst>
              <a:ext uri="{FF2B5EF4-FFF2-40B4-BE49-F238E27FC236}">
                <a16:creationId xmlns:a16="http://schemas.microsoft.com/office/drawing/2014/main" id="{D812DFF0-4531-D46A-D6AA-DAF5DA4EB4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32337" y="3729326"/>
            <a:ext cx="2166204" cy="2069631"/>
          </a:xfrm>
          <a:prstGeom prst="rect">
            <a:avLst/>
          </a:prstGeom>
          <a:noFill/>
          <a:ln>
            <a:noFill/>
          </a:ln>
        </p:spPr>
      </p:pic>
      <p:sp>
        <p:nvSpPr>
          <p:cNvPr id="19" name="CaixaDeTexto 18">
            <a:extLst>
              <a:ext uri="{FF2B5EF4-FFF2-40B4-BE49-F238E27FC236}">
                <a16:creationId xmlns:a16="http://schemas.microsoft.com/office/drawing/2014/main" id="{60C45758-43C2-0453-9D54-F7250A6F4E88}"/>
              </a:ext>
            </a:extLst>
          </p:cNvPr>
          <p:cNvSpPr txBox="1"/>
          <p:nvPr/>
        </p:nvSpPr>
        <p:spPr>
          <a:xfrm>
            <a:off x="9197788" y="2087879"/>
            <a:ext cx="2079812" cy="1477328"/>
          </a:xfrm>
          <a:prstGeom prst="rect">
            <a:avLst/>
          </a:prstGeom>
          <a:noFill/>
        </p:spPr>
        <p:txBody>
          <a:bodyPr wrap="square">
            <a:spAutoFit/>
          </a:bodyPr>
          <a:lstStyle/>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São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exteriores</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quando a distância entre seus centros é igual à soma das medidas de seus raios</a:t>
            </a:r>
            <a:endParaRPr lang="pt-BR" dirty="0"/>
          </a:p>
        </p:txBody>
      </p:sp>
      <p:pic>
        <p:nvPicPr>
          <p:cNvPr id="20" name="Imagem 19">
            <a:extLst>
              <a:ext uri="{FF2B5EF4-FFF2-40B4-BE49-F238E27FC236}">
                <a16:creationId xmlns:a16="http://schemas.microsoft.com/office/drawing/2014/main" id="{A97724CF-A05B-8500-830E-A6ACF03333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97788" y="3822046"/>
            <a:ext cx="2689408" cy="1741676"/>
          </a:xfrm>
          <a:prstGeom prst="rect">
            <a:avLst/>
          </a:prstGeom>
          <a:noFill/>
          <a:ln>
            <a:noFill/>
          </a:ln>
        </p:spPr>
      </p:pic>
    </p:spTree>
    <p:extLst>
      <p:ext uri="{BB962C8B-B14F-4D97-AF65-F5344CB8AC3E}">
        <p14:creationId xmlns:p14="http://schemas.microsoft.com/office/powerpoint/2010/main" val="798590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5ACF423-BDBB-F95D-6EFE-2F570E71648E}"/>
              </a:ext>
            </a:extLst>
          </p:cNvPr>
          <p:cNvSpPr txBox="1"/>
          <p:nvPr/>
        </p:nvSpPr>
        <p:spPr>
          <a:xfrm>
            <a:off x="215152" y="855989"/>
            <a:ext cx="11716872" cy="67210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externas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são aquelas circunferências que não possuem ponto em comum. A distância entre seus centros é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maior</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que a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soma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das medidas de seus raios.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8733B6D-B41A-DB94-C8D1-81056A9C75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4016" y="1192042"/>
            <a:ext cx="3472573" cy="2314028"/>
          </a:xfrm>
          <a:prstGeom prst="rect">
            <a:avLst/>
          </a:prstGeom>
          <a:noFill/>
          <a:ln>
            <a:noFill/>
          </a:ln>
        </p:spPr>
      </p:pic>
      <p:sp>
        <p:nvSpPr>
          <p:cNvPr id="6" name="CaixaDeTexto 5">
            <a:extLst>
              <a:ext uri="{FF2B5EF4-FFF2-40B4-BE49-F238E27FC236}">
                <a16:creationId xmlns:a16="http://schemas.microsoft.com/office/drawing/2014/main" id="{72D6E1C6-418C-5BF4-A618-EBB86B4F2038}"/>
              </a:ext>
            </a:extLst>
          </p:cNvPr>
          <p:cNvSpPr txBox="1"/>
          <p:nvPr/>
        </p:nvSpPr>
        <p:spPr>
          <a:xfrm>
            <a:off x="215151" y="3429000"/>
            <a:ext cx="11716871" cy="67210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internas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são aquelas circunferências que não possuem ponto em comum. A distância entre seus centros é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menor</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que a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diferença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das medidas de seus raios.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1B08308-EB7E-F43B-2A58-8DBD3EDA89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4421" y="3930413"/>
            <a:ext cx="2705297" cy="2634812"/>
          </a:xfrm>
          <a:prstGeom prst="rect">
            <a:avLst/>
          </a:prstGeom>
          <a:noFill/>
          <a:ln>
            <a:noFill/>
          </a:ln>
        </p:spPr>
      </p:pic>
    </p:spTree>
    <p:extLst>
      <p:ext uri="{BB962C8B-B14F-4D97-AF65-F5344CB8AC3E}">
        <p14:creationId xmlns:p14="http://schemas.microsoft.com/office/powerpoint/2010/main" val="3026592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C14E279-0CDF-0F2D-D782-5EB9A045F183}"/>
                  </a:ext>
                </a:extLst>
              </p:cNvPr>
              <p:cNvSpPr txBox="1"/>
              <p:nvPr/>
            </p:nvSpPr>
            <p:spPr>
              <a:xfrm>
                <a:off x="233082" y="509655"/>
                <a:ext cx="11707905" cy="1470082"/>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Segmentos tangentes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Considere um ponto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exterior à circunferência contido no mesmo plano. Por esse ponto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podem ser traçados dois segmentos, </a:t>
                </a:r>
                <a14:m>
                  <m:oMath xmlns:m="http://schemas.openxmlformats.org/officeDocument/2006/math">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𝑷𝑨</m:t>
                        </m:r>
                      </m:e>
                    </m:acc>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𝑷𝑩</m:t>
                        </m:r>
                      </m:e>
                    </m:acc>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cujas extremidades são o ponto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os pontos de tangência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𝑨</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𝑩</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Esses dois segmentos são congruentes </a:t>
                </a:r>
                <a14:m>
                  <m:oMath xmlns:m="http://schemas.openxmlformats.org/officeDocument/2006/math">
                    <m:d>
                      <m:dPr>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dPr>
                      <m:e>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𝑷𝑨</m:t>
                            </m:r>
                          </m:e>
                        </m:acc>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𝑷𝑩</m:t>
                            </m:r>
                          </m:e>
                        </m:acc>
                      </m:e>
                    </m:d>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congruência dos triângulos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𝑩𝑷𝑶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𝑨𝑷𝑶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garantem essa congruência.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DC14E279-0CDF-0F2D-D782-5EB9A045F183}"/>
                  </a:ext>
                </a:extLst>
              </p:cNvPr>
              <p:cNvSpPr txBox="1">
                <a:spLocks noRot="1" noChangeAspect="1" noMove="1" noResize="1" noEditPoints="1" noAdjustHandles="1" noChangeArrowheads="1" noChangeShapeType="1" noTextEdit="1"/>
              </p:cNvSpPr>
              <p:nvPr/>
            </p:nvSpPr>
            <p:spPr>
              <a:xfrm>
                <a:off x="233082" y="509655"/>
                <a:ext cx="11707905" cy="1470082"/>
              </a:xfrm>
              <a:prstGeom prst="rect">
                <a:avLst/>
              </a:prstGeom>
              <a:blipFill>
                <a:blip r:embed="rId2"/>
                <a:stretch>
                  <a:fillRect l="-416" t="-2490" r="-416" b="-5394"/>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1E6AE597-48E0-D582-0B73-0B673A165EE1}"/>
              </a:ext>
            </a:extLst>
          </p:cNvPr>
          <p:cNvSpPr txBox="1"/>
          <p:nvPr/>
        </p:nvSpPr>
        <p:spPr>
          <a:xfrm>
            <a:off x="233083" y="2209365"/>
            <a:ext cx="4500282" cy="923330"/>
          </a:xfrm>
          <a:prstGeom prst="rect">
            <a:avLst/>
          </a:prstGeom>
          <a:noFill/>
        </p:spPr>
        <p:txBody>
          <a:bodyPr wrap="square">
            <a:spAutoFit/>
          </a:bodyPr>
          <a:lstStyle/>
          <a:p>
            <a:pPr algn="just"/>
            <a:r>
              <a:rPr lang="pt-BR" sz="1800" b="1" dirty="0">
                <a:effectLst/>
                <a:latin typeface="Arial Narrow" panose="020B0606020202030204" pitchFamily="34" charset="0"/>
                <a:ea typeface="Aptos" panose="020B0004020202020204" pitchFamily="34" charset="0"/>
                <a:cs typeface="Times New Roman" panose="02020603050405020304" pitchFamily="18" charset="0"/>
              </a:rPr>
              <a:t>Circunferência inscrita no triângulo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é</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uma</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circunferência que tangencia os três lados de um triângulo. </a:t>
            </a:r>
            <a:endParaRPr lang="pt-BR" dirty="0"/>
          </a:p>
        </p:txBody>
      </p:sp>
      <p:cxnSp>
        <p:nvCxnSpPr>
          <p:cNvPr id="8" name="Conector reto 7">
            <a:extLst>
              <a:ext uri="{FF2B5EF4-FFF2-40B4-BE49-F238E27FC236}">
                <a16:creationId xmlns:a16="http://schemas.microsoft.com/office/drawing/2014/main" id="{51C62A67-5376-D0D1-C60E-C2DB668A616B}"/>
              </a:ext>
            </a:extLst>
          </p:cNvPr>
          <p:cNvCxnSpPr>
            <a:cxnSpLocks/>
          </p:cNvCxnSpPr>
          <p:nvPr/>
        </p:nvCxnSpPr>
        <p:spPr>
          <a:xfrm>
            <a:off x="5002305" y="1979737"/>
            <a:ext cx="8965" cy="4591392"/>
          </a:xfrm>
          <a:prstGeom prst="line">
            <a:avLst/>
          </a:prstGeom>
          <a:ln w="28575"/>
        </p:spPr>
        <p:style>
          <a:lnRef idx="1">
            <a:schemeClr val="dk1"/>
          </a:lnRef>
          <a:fillRef idx="0">
            <a:schemeClr val="dk1"/>
          </a:fillRef>
          <a:effectRef idx="0">
            <a:schemeClr val="dk1"/>
          </a:effectRef>
          <a:fontRef idx="minor">
            <a:schemeClr val="tx1"/>
          </a:fontRef>
        </p:style>
      </p:cxnSp>
      <p:pic>
        <p:nvPicPr>
          <p:cNvPr id="9" name="Imagem 8" descr="Diagrama&#10;&#10;Descrição gerada automaticamente">
            <a:extLst>
              <a:ext uri="{FF2B5EF4-FFF2-40B4-BE49-F238E27FC236}">
                <a16:creationId xmlns:a16="http://schemas.microsoft.com/office/drawing/2014/main" id="{927D2FF2-CCD9-552C-4999-EBA34B25CD1A}"/>
              </a:ext>
            </a:extLst>
          </p:cNvPr>
          <p:cNvPicPr>
            <a:picLocks noChangeAspect="1"/>
          </p:cNvPicPr>
          <p:nvPr/>
        </p:nvPicPr>
        <p:blipFill rotWithShape="1">
          <a:blip r:embed="rId3">
            <a:extLst>
              <a:ext uri="{28A0092B-C50C-407E-A947-70E740481C1C}">
                <a14:useLocalDpi xmlns:a14="http://schemas.microsoft.com/office/drawing/2010/main" val="0"/>
              </a:ext>
            </a:extLst>
          </a:blip>
          <a:srcRect l="1888" t="4305" r="56781" b="4113"/>
          <a:stretch/>
        </p:blipFill>
        <p:spPr bwMode="auto">
          <a:xfrm>
            <a:off x="739271" y="3219674"/>
            <a:ext cx="2819718" cy="3351455"/>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464E7F3A-7D4A-A4FD-5BA1-6BCDC4E2E2D1}"/>
              </a:ext>
            </a:extLst>
          </p:cNvPr>
          <p:cNvSpPr txBox="1"/>
          <p:nvPr/>
        </p:nvSpPr>
        <p:spPr>
          <a:xfrm>
            <a:off x="5100919" y="2209365"/>
            <a:ext cx="6840068" cy="646331"/>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Circunferência inscrita no quadrilátero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é uma circunferência que tangencia os quatro lados de um quadrilátero</a:t>
            </a:r>
            <a:endParaRPr lang="pt-BR" dirty="0"/>
          </a:p>
        </p:txBody>
      </p:sp>
      <p:pic>
        <p:nvPicPr>
          <p:cNvPr id="12" name="Imagem 11">
            <a:extLst>
              <a:ext uri="{FF2B5EF4-FFF2-40B4-BE49-F238E27FC236}">
                <a16:creationId xmlns:a16="http://schemas.microsoft.com/office/drawing/2014/main" id="{D3686668-807C-B58B-863F-514F238106D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200000"/>
                    </a14:imgEffect>
                  </a14:imgLayer>
                </a14:imgProps>
              </a:ext>
              <a:ext uri="{28A0092B-C50C-407E-A947-70E740481C1C}">
                <a14:useLocalDpi xmlns:a14="http://schemas.microsoft.com/office/drawing/2010/main" val="0"/>
              </a:ext>
            </a:extLst>
          </a:blip>
          <a:srcRect l="7525" t="9845" r="8439"/>
          <a:stretch/>
        </p:blipFill>
        <p:spPr bwMode="auto">
          <a:xfrm>
            <a:off x="5159258" y="3085324"/>
            <a:ext cx="2675896" cy="2494503"/>
          </a:xfrm>
          <a:prstGeom prst="rect">
            <a:avLst/>
          </a:prstGeom>
          <a:noFill/>
          <a:ln>
            <a:noFill/>
          </a:ln>
          <a:extLst>
            <a:ext uri="{53640926-AAD7-44D8-BBD7-CCE9431645EC}">
              <a14:shadowObscured xmlns:a14="http://schemas.microsoft.com/office/drawing/2010/main"/>
            </a:ext>
          </a:extLst>
        </p:spPr>
      </p:pic>
      <p:sp>
        <p:nvSpPr>
          <p:cNvPr id="14" name="CaixaDeTexto 13">
            <a:extLst>
              <a:ext uri="{FF2B5EF4-FFF2-40B4-BE49-F238E27FC236}">
                <a16:creationId xmlns:a16="http://schemas.microsoft.com/office/drawing/2014/main" id="{F3FAC495-377F-BAD2-DB0D-8B5F0154D000}"/>
              </a:ext>
            </a:extLst>
          </p:cNvPr>
          <p:cNvSpPr txBox="1"/>
          <p:nvPr/>
        </p:nvSpPr>
        <p:spPr>
          <a:xfrm>
            <a:off x="7792604" y="3536769"/>
            <a:ext cx="3975777" cy="1477328"/>
          </a:xfrm>
          <a:prstGeom prst="rect">
            <a:avLst/>
          </a:prstGeom>
          <a:noFill/>
        </p:spPr>
        <p:txBody>
          <a:bodyPr wrap="square">
            <a:spAutoFit/>
          </a:bodyPr>
          <a:lstStyle/>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A condição necessária e suficiente para que um quadrilátero convexo seja circunscrito em uma circunferência, é que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a soma das medidas de dois lados opostos seja igual à soma das medidas dos outros lados.</a:t>
            </a:r>
            <a:endParaRPr lang="pt-BR" dirty="0"/>
          </a:p>
        </p:txBody>
      </p:sp>
    </p:spTree>
    <p:extLst>
      <p:ext uri="{BB962C8B-B14F-4D97-AF65-F5344CB8AC3E}">
        <p14:creationId xmlns:p14="http://schemas.microsoft.com/office/powerpoint/2010/main" val="724915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B9A703B-FD79-4C9A-0037-1907C556E8CF}"/>
                  </a:ext>
                </a:extLst>
              </p:cNvPr>
              <p:cNvSpPr txBox="1"/>
              <p:nvPr/>
            </p:nvSpPr>
            <p:spPr>
              <a:xfrm>
                <a:off x="295835" y="605960"/>
                <a:ext cx="11654118" cy="1208023"/>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Arco de circunferência e ângulo central</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Arco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 subconjunto de pontos da circunferência, determinado por dois de seus pontos. O arco também é medido como os ângulos. Um arco de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360</m:t>
                        </m:r>
                      </m:den>
                    </m:f>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 circunferência mede 1 grau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7B9A703B-FD79-4C9A-0037-1907C556E8CF}"/>
                  </a:ext>
                </a:extLst>
              </p:cNvPr>
              <p:cNvSpPr txBox="1">
                <a:spLocks noRot="1" noChangeAspect="1" noMove="1" noResize="1" noEditPoints="1" noAdjustHandles="1" noChangeArrowheads="1" noChangeShapeType="1" noTextEdit="1"/>
              </p:cNvSpPr>
              <p:nvPr/>
            </p:nvSpPr>
            <p:spPr>
              <a:xfrm>
                <a:off x="295835" y="605960"/>
                <a:ext cx="11654118" cy="1208023"/>
              </a:xfrm>
              <a:prstGeom prst="rect">
                <a:avLst/>
              </a:prstGeom>
              <a:blipFill>
                <a:blip r:embed="rId2"/>
                <a:stretch>
                  <a:fillRect l="-471" t="-2513" r="-890" b="-1508"/>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E4D65C79-66DD-13FD-51D3-02767DAABBD0}"/>
              </a:ext>
            </a:extLst>
          </p:cNvPr>
          <p:cNvSpPr txBox="1"/>
          <p:nvPr/>
        </p:nvSpPr>
        <p:spPr>
          <a:xfrm>
            <a:off x="295835" y="1963288"/>
            <a:ext cx="5773271" cy="923330"/>
          </a:xfrm>
          <a:prstGeom prst="rect">
            <a:avLst/>
          </a:prstGeom>
          <a:noFill/>
        </p:spPr>
        <p:txBody>
          <a:bodyPr wrap="square">
            <a:spAutoFit/>
          </a:bodyPr>
          <a:lstStyle/>
          <a:p>
            <a:pPr algn="just"/>
            <a:r>
              <a:rPr lang="pt-BR" sz="1800" b="1" dirty="0">
                <a:effectLst/>
                <a:latin typeface="Arial Narrow" panose="020B0606020202030204" pitchFamily="34" charset="0"/>
                <a:ea typeface="Aptos" panose="020B0004020202020204" pitchFamily="34" charset="0"/>
                <a:cs typeface="Times New Roman" panose="02020603050405020304" pitchFamily="18" charset="0"/>
              </a:rPr>
              <a:t>Ângulo central</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é aquele cujo vértice coincide com o centro da circunferência. Sua medida é igual à medida do arco compreendido entre seus lados</a:t>
            </a:r>
            <a:endParaRPr lang="pt-BR" dirty="0"/>
          </a:p>
        </p:txBody>
      </p:sp>
      <p:pic>
        <p:nvPicPr>
          <p:cNvPr id="6" name="Imagem 5" descr="Gráfico de pizza&#10;&#10;Descrição gerada automaticamente">
            <a:extLst>
              <a:ext uri="{FF2B5EF4-FFF2-40B4-BE49-F238E27FC236}">
                <a16:creationId xmlns:a16="http://schemas.microsoft.com/office/drawing/2014/main" id="{BCA7C8B7-C772-4B7A-318C-AD0E4AAB0E42}"/>
              </a:ext>
            </a:extLst>
          </p:cNvPr>
          <p:cNvPicPr>
            <a:picLocks noChangeAspect="1"/>
          </p:cNvPicPr>
          <p:nvPr/>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19262" y="3267636"/>
            <a:ext cx="2376655" cy="2420464"/>
          </a:xfrm>
          <a:prstGeom prst="rect">
            <a:avLst/>
          </a:prstGeom>
          <a:noFill/>
          <a:ln w="25400" cmpd="sng">
            <a:noFill/>
            <a:miter lim="800000"/>
            <a:headEnd/>
            <a:tailEnd/>
          </a:ln>
          <a:effectLst/>
        </p:spPr>
      </p:pic>
      <p:cxnSp>
        <p:nvCxnSpPr>
          <p:cNvPr id="8" name="Conector reto 7">
            <a:extLst>
              <a:ext uri="{FF2B5EF4-FFF2-40B4-BE49-F238E27FC236}">
                <a16:creationId xmlns:a16="http://schemas.microsoft.com/office/drawing/2014/main" id="{8DA7456E-0522-6232-FDDF-B5E6F0182D0D}"/>
              </a:ext>
            </a:extLst>
          </p:cNvPr>
          <p:cNvCxnSpPr>
            <a:stCxn id="3" idx="2"/>
          </p:cNvCxnSpPr>
          <p:nvPr/>
        </p:nvCxnSpPr>
        <p:spPr>
          <a:xfrm flipH="1">
            <a:off x="6096000" y="1813983"/>
            <a:ext cx="26894" cy="4784041"/>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48D03510-1CE9-344C-618C-E57112CF1567}"/>
                  </a:ext>
                </a:extLst>
              </p:cNvPr>
              <p:cNvSpPr txBox="1"/>
              <p:nvPr/>
            </p:nvSpPr>
            <p:spPr>
              <a:xfrm>
                <a:off x="3236258" y="4133543"/>
                <a:ext cx="2886636" cy="688650"/>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ângulo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𝑨</m:t>
                    </m:r>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𝑶</m:t>
                        </m:r>
                      </m:e>
                    </m:acc>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𝑩</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tem a mesma medida que o arco </a:t>
                </a:r>
                <a14:m>
                  <m:oMath xmlns:m="http://schemas.openxmlformats.org/officeDocument/2006/math">
                    <m:acc>
                      <m:accPr>
                        <m:chr m:val="̂"/>
                        <m:ctrlPr>
                          <a:rPr lang="pt-BR"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0" name="CaixaDeTexto 9">
                <a:extLst>
                  <a:ext uri="{FF2B5EF4-FFF2-40B4-BE49-F238E27FC236}">
                    <a16:creationId xmlns:a16="http://schemas.microsoft.com/office/drawing/2014/main" id="{48D03510-1CE9-344C-618C-E57112CF1567}"/>
                  </a:ext>
                </a:extLst>
              </p:cNvPr>
              <p:cNvSpPr txBox="1">
                <a:spLocks noRot="1" noChangeAspect="1" noMove="1" noResize="1" noEditPoints="1" noAdjustHandles="1" noChangeArrowheads="1" noChangeShapeType="1" noTextEdit="1"/>
              </p:cNvSpPr>
              <p:nvPr/>
            </p:nvSpPr>
            <p:spPr>
              <a:xfrm>
                <a:off x="3236258" y="4133543"/>
                <a:ext cx="2886636" cy="688650"/>
              </a:xfrm>
              <a:prstGeom prst="rect">
                <a:avLst/>
              </a:prstGeom>
              <a:blipFill>
                <a:blip r:embed="rId5"/>
                <a:stretch>
                  <a:fillRect l="-1903" t="-3540" r="-1691" b="-12389"/>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827B9DD2-0C5E-409B-36E4-B6DBC90816AF}"/>
              </a:ext>
            </a:extLst>
          </p:cNvPr>
          <p:cNvSpPr txBox="1"/>
          <p:nvPr/>
        </p:nvSpPr>
        <p:spPr>
          <a:xfrm>
            <a:off x="6149788" y="2004266"/>
            <a:ext cx="5746377" cy="646331"/>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Ângulo inscrito</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é aquele cujo vértice pertence à circunferência e os lados são secantes a ela</a:t>
            </a:r>
            <a:endParaRPr lang="pt-BR" dirty="0"/>
          </a:p>
        </p:txBody>
      </p:sp>
      <p:pic>
        <p:nvPicPr>
          <p:cNvPr id="13" name="Imagem 12" descr="Gráfico de pizza&#10;&#10;Descrição gerada automaticamente">
            <a:extLst>
              <a:ext uri="{FF2B5EF4-FFF2-40B4-BE49-F238E27FC236}">
                <a16:creationId xmlns:a16="http://schemas.microsoft.com/office/drawing/2014/main" id="{7156E076-26E6-3FE3-B876-ED06CA2455F4}"/>
              </a:ext>
            </a:extLst>
          </p:cNvPr>
          <p:cNvPicPr>
            <a:picLocks noChangeAspect="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192348" y="3169024"/>
            <a:ext cx="2803734" cy="2344076"/>
          </a:xfrm>
          <a:prstGeom prst="rect">
            <a:avLst/>
          </a:prstGeom>
          <a:noFill/>
          <a:ln w="25400" cmpd="sng">
            <a:noFill/>
            <a:miter lim="800000"/>
            <a:headEnd/>
            <a:tailEnd/>
          </a:ln>
          <a:effectLst/>
        </p:spPr>
      </p:pic>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1DCEC749-955C-5CE8-A2E9-93E8BCE1BC18}"/>
                  </a:ext>
                </a:extLst>
              </p:cNvPr>
              <p:cNvSpPr txBox="1"/>
              <p:nvPr/>
            </p:nvSpPr>
            <p:spPr>
              <a:xfrm>
                <a:off x="8982636" y="4133543"/>
                <a:ext cx="2940423" cy="663643"/>
              </a:xfrm>
              <a:prstGeom prst="rect">
                <a:avLst/>
              </a:prstGeom>
              <a:noFill/>
            </p:spPr>
            <p:txBody>
              <a:bodyPr wrap="square">
                <a:spAutoFit/>
              </a:bodyPr>
              <a:lstStyle/>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O ângulo </a:t>
                </a:r>
                <a14:m>
                  <m:oMath xmlns:m="http://schemas.openxmlformats.org/officeDocument/2006/math">
                    <m:r>
                      <a:rPr lang="pt-BR" sz="1800" b="1" i="1">
                        <a:effectLst/>
                        <a:latin typeface="Cambria Math" panose="02040503050406030204" pitchFamily="18" charset="0"/>
                        <a:ea typeface="Aptos" panose="020B0004020202020204" pitchFamily="34" charset="0"/>
                        <a:cs typeface="Times New Roman" panose="02020603050405020304" pitchFamily="18" charset="0"/>
                      </a:rPr>
                      <m:t>𝑨</m:t>
                    </m:r>
                    <m:acc>
                      <m:accPr>
                        <m:chr m:val="̂"/>
                        <m:ctrlPr>
                          <a:rPr lang="pt-BR" sz="1800" b="1" i="1">
                            <a:effectLst/>
                            <a:latin typeface="Cambria Math" panose="02040503050406030204" pitchFamily="18" charset="0"/>
                          </a:rPr>
                        </m:ctrlPr>
                      </m:accPr>
                      <m:e>
                        <m:r>
                          <a:rPr lang="pt-BR" sz="1800" b="1" i="1">
                            <a:effectLst/>
                            <a:latin typeface="Cambria Math" panose="02040503050406030204" pitchFamily="18" charset="0"/>
                            <a:ea typeface="Aptos" panose="020B0004020202020204" pitchFamily="34" charset="0"/>
                            <a:cs typeface="Times New Roman" panose="02020603050405020304" pitchFamily="18" charset="0"/>
                          </a:rPr>
                          <m:t>𝑶</m:t>
                        </m:r>
                      </m:e>
                    </m:acc>
                    <m:r>
                      <a:rPr lang="pt-BR" sz="1800" b="1" i="1">
                        <a:effectLst/>
                        <a:latin typeface="Cambria Math" panose="02040503050406030204" pitchFamily="18" charset="0"/>
                        <a:ea typeface="Aptos" panose="020B0004020202020204" pitchFamily="34" charset="0"/>
                        <a:cs typeface="Times New Roman" panose="02020603050405020304" pitchFamily="18" charset="0"/>
                      </a:rPr>
                      <m:t>𝑩</m:t>
                    </m:r>
                  </m:oMath>
                </a14:m>
                <a:r>
                  <a:rPr lang="pt-BR" sz="1800" dirty="0">
                    <a:effectLst/>
                    <a:latin typeface="Arial Narrow" panose="020B0606020202030204" pitchFamily="34" charset="0"/>
                    <a:ea typeface="Aptos" panose="020B0004020202020204" pitchFamily="34" charset="0"/>
                    <a:cs typeface="Times New Roman" panose="02020603050405020304" pitchFamily="18" charset="0"/>
                  </a:rPr>
                  <a:t> tem a metade da medida do arco </a:t>
                </a:r>
                <a14:m>
                  <m:oMath xmlns:m="http://schemas.openxmlformats.org/officeDocument/2006/math">
                    <m:acc>
                      <m:accPr>
                        <m:chr m:val="̂"/>
                        <m:ctrlPr>
                          <a:rPr lang="pt-BR" sz="1800" b="1" i="1">
                            <a:effectLst/>
                            <a:latin typeface="Cambria Math" panose="02040503050406030204" pitchFamily="18" charset="0"/>
                          </a:rPr>
                        </m:ctrlPr>
                      </m:accPr>
                      <m:e>
                        <m:r>
                          <a:rPr lang="pt-BR" sz="1800" b="1" i="1">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1800" b="1" dirty="0">
                    <a:effectLst/>
                    <a:latin typeface="Arial Narrow" panose="020B0606020202030204" pitchFamily="34" charset="0"/>
                    <a:ea typeface="Aptos" panose="020B0004020202020204" pitchFamily="34" charset="0"/>
                    <a:cs typeface="Times New Roman" panose="02020603050405020304" pitchFamily="18" charset="0"/>
                  </a:rPr>
                  <a:t>.</a:t>
                </a:r>
                <a:endParaRPr lang="pt-BR" dirty="0"/>
              </a:p>
            </p:txBody>
          </p:sp>
        </mc:Choice>
        <mc:Fallback>
          <p:sp>
            <p:nvSpPr>
              <p:cNvPr id="15" name="CaixaDeTexto 14">
                <a:extLst>
                  <a:ext uri="{FF2B5EF4-FFF2-40B4-BE49-F238E27FC236}">
                    <a16:creationId xmlns:a16="http://schemas.microsoft.com/office/drawing/2014/main" id="{1DCEC749-955C-5CE8-A2E9-93E8BCE1BC18}"/>
                  </a:ext>
                </a:extLst>
              </p:cNvPr>
              <p:cNvSpPr txBox="1">
                <a:spLocks noRot="1" noChangeAspect="1" noMove="1" noResize="1" noEditPoints="1" noAdjustHandles="1" noChangeArrowheads="1" noChangeShapeType="1" noTextEdit="1"/>
              </p:cNvSpPr>
              <p:nvPr/>
            </p:nvSpPr>
            <p:spPr>
              <a:xfrm>
                <a:off x="8982636" y="4133543"/>
                <a:ext cx="2940423" cy="663643"/>
              </a:xfrm>
              <a:prstGeom prst="rect">
                <a:avLst/>
              </a:prstGeom>
              <a:blipFill>
                <a:blip r:embed="rId8"/>
                <a:stretch>
                  <a:fillRect l="-1867" t="-2752" r="-1660" b="-12844"/>
                </a:stretch>
              </a:blipFill>
            </p:spPr>
            <p:txBody>
              <a:bodyPr/>
              <a:lstStyle/>
              <a:p>
                <a:r>
                  <a:rPr lang="pt-BR">
                    <a:noFill/>
                  </a:rPr>
                  <a:t> </a:t>
                </a:r>
              </a:p>
            </p:txBody>
          </p:sp>
        </mc:Fallback>
      </mc:AlternateContent>
    </p:spTree>
    <p:extLst>
      <p:ext uri="{BB962C8B-B14F-4D97-AF65-F5344CB8AC3E}">
        <p14:creationId xmlns:p14="http://schemas.microsoft.com/office/powerpoint/2010/main" val="2050986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88FA22C1-797C-A88E-E063-D056CCC6E9AC}"/>
                  </a:ext>
                </a:extLst>
              </p:cNvPr>
              <p:cNvSpPr txBox="1"/>
              <p:nvPr/>
            </p:nvSpPr>
            <p:spPr>
              <a:xfrm>
                <a:off x="264459" y="496800"/>
                <a:ext cx="11663082" cy="1299779"/>
              </a:xfrm>
              <a:prstGeom prst="rect">
                <a:avLst/>
              </a:prstGeom>
              <a:noFill/>
            </p:spPr>
            <p:txBody>
              <a:bodyPr wrap="square">
                <a:spAutoFit/>
              </a:bodyPr>
              <a:lstStyle/>
              <a:p>
                <a:pPr marL="342900" lvl="0" indent="-342900" algn="just">
                  <a:lnSpc>
                    <a:spcPct val="107000"/>
                  </a:lnSpc>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Arco capaz</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Dado um segmento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m:t>
                        </m:r>
                      </m:e>
                    </m:ba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um ângulo </a:t>
                </a:r>
                <a14:m>
                  <m:oMath xmlns:m="http://schemas.openxmlformats.org/officeDocument/2006/math">
                    <m:r>
                      <a:rPr lang="pt-BR" sz="18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define-se como </a:t>
                </a:r>
                <a:r>
                  <a:rPr lang="pt-BR" sz="1800" b="1"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arco capaz</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lugar geométrico de todos os pontos do plano que contém os vértices dos ângulos cujos lados passam pelos pontos A e B sendo todos os ângulos congruentes ao ângulo </a:t>
                </a:r>
                <a14:m>
                  <m:oMath xmlns:m="http://schemas.openxmlformats.org/officeDocument/2006/math">
                    <m:r>
                      <a:rPr lang="pt-BR" sz="18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Este lugar geométrico é um arco de circunferência, como está destacado na figura, a seguir</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88FA22C1-797C-A88E-E063-D056CCC6E9AC}"/>
                  </a:ext>
                </a:extLst>
              </p:cNvPr>
              <p:cNvSpPr txBox="1">
                <a:spLocks noRot="1" noChangeAspect="1" noMove="1" noResize="1" noEditPoints="1" noAdjustHandles="1" noChangeArrowheads="1" noChangeShapeType="1" noTextEdit="1"/>
              </p:cNvSpPr>
              <p:nvPr/>
            </p:nvSpPr>
            <p:spPr>
              <a:xfrm>
                <a:off x="264459" y="496800"/>
                <a:ext cx="11663082" cy="1299779"/>
              </a:xfrm>
              <a:prstGeom prst="rect">
                <a:avLst/>
              </a:prstGeom>
              <a:blipFill>
                <a:blip r:embed="rId2"/>
                <a:stretch>
                  <a:fillRect l="-418" t="-2336" r="-418" b="-5607"/>
                </a:stretch>
              </a:blipFill>
            </p:spPr>
            <p:txBody>
              <a:bodyPr/>
              <a:lstStyle/>
              <a:p>
                <a:r>
                  <a:rPr lang="pt-BR">
                    <a:noFill/>
                  </a:rPr>
                  <a:t> </a:t>
                </a:r>
              </a:p>
            </p:txBody>
          </p:sp>
        </mc:Fallback>
      </mc:AlternateContent>
      <p:pic>
        <p:nvPicPr>
          <p:cNvPr id="4" name="Imagem 3" descr="Gráfico, Gráfico de pizza&#10;&#10;Descrição gerada automaticamente">
            <a:extLst>
              <a:ext uri="{FF2B5EF4-FFF2-40B4-BE49-F238E27FC236}">
                <a16:creationId xmlns:a16="http://schemas.microsoft.com/office/drawing/2014/main" id="{71F2C464-A4CC-F59E-BF51-B5908109C58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0990" t="4072" r="2415" b="2189"/>
          <a:stretch/>
        </p:blipFill>
        <p:spPr bwMode="auto">
          <a:xfrm>
            <a:off x="264459" y="1964297"/>
            <a:ext cx="4426258" cy="3611750"/>
          </a:xfrm>
          <a:prstGeom prst="rect">
            <a:avLst/>
          </a:prstGeom>
          <a:noFill/>
          <a:ln>
            <a:noFill/>
          </a:ln>
          <a:effectLst/>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F6849A6-DE22-6A39-8B1E-DEF84573F8CF}"/>
                  </a:ext>
                </a:extLst>
              </p:cNvPr>
              <p:cNvSpPr txBox="1"/>
              <p:nvPr/>
            </p:nvSpPr>
            <p:spPr>
              <a:xfrm>
                <a:off x="264459" y="5702885"/>
                <a:ext cx="4426258" cy="654346"/>
              </a:xfrm>
              <a:prstGeom prst="rect">
                <a:avLst/>
              </a:prstGeom>
              <a:noFill/>
            </p:spPr>
            <p:txBody>
              <a:bodyPr wrap="square">
                <a:spAutoFit/>
              </a:bodyPr>
              <a:lstStyle/>
              <a:p>
                <a:r>
                  <a:rPr lang="pt-BR" sz="1800" dirty="0">
                    <a:effectLst/>
                    <a:latin typeface="Arial Narrow" panose="020B0606020202030204" pitchFamily="34" charset="0"/>
                    <a:ea typeface="Aptos" panose="020B0004020202020204" pitchFamily="34" charset="0"/>
                    <a:cs typeface="Times New Roman" panose="02020603050405020304" pitchFamily="18" charset="0"/>
                  </a:rPr>
                  <a:t>A medida do ângulo </a:t>
                </a:r>
                <a14:m>
                  <m:oMath xmlns:m="http://schemas.openxmlformats.org/officeDocument/2006/math">
                    <m:r>
                      <a:rPr lang="pt-BR" sz="1800" b="1" i="1">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𝜶</m:t>
                    </m:r>
                    <m:r>
                      <a:rPr lang="pt-BR" sz="1800" i="1">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1800" dirty="0">
                    <a:effectLst/>
                    <a:latin typeface="Arial Narrow" panose="020B0606020202030204" pitchFamily="34" charset="0"/>
                    <a:ea typeface="Aptos" panose="020B0004020202020204" pitchFamily="34" charset="0"/>
                    <a:cs typeface="Times New Roman" panose="02020603050405020304" pitchFamily="18" charset="0"/>
                  </a:rPr>
                  <a:t> inscrito na circunferência, é a metade da medida do menor arco </a:t>
                </a:r>
                <a14:m>
                  <m:oMath xmlns:m="http://schemas.openxmlformats.org/officeDocument/2006/math">
                    <m:acc>
                      <m:accPr>
                        <m:chr m:val="̂"/>
                        <m:ctrlPr>
                          <a:rPr lang="pt-BR" sz="1800" i="1">
                            <a:effectLst/>
                            <a:latin typeface="Cambria Math" panose="02040503050406030204" pitchFamily="18" charset="0"/>
                          </a:rPr>
                        </m:ctrlPr>
                      </m:accPr>
                      <m:e>
                        <m:r>
                          <a:rPr lang="pt-BR" sz="1800" b="1" i="1">
                            <a:effectLst/>
                            <a:latin typeface="Cambria Math" panose="02040503050406030204" pitchFamily="18" charset="0"/>
                            <a:ea typeface="Aptos" panose="020B0004020202020204" pitchFamily="34" charset="0"/>
                            <a:cs typeface="Times New Roman" panose="02020603050405020304" pitchFamily="18" charset="0"/>
                          </a:rPr>
                          <m:t>𝑨𝑩</m:t>
                        </m:r>
                      </m:e>
                    </m:acc>
                    <m:r>
                      <a:rPr lang="pt-BR" sz="1800" i="1">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dirty="0"/>
              </a:p>
            </p:txBody>
          </p:sp>
        </mc:Choice>
        <mc:Fallback>
          <p:sp>
            <p:nvSpPr>
              <p:cNvPr id="6" name="CaixaDeTexto 5">
                <a:extLst>
                  <a:ext uri="{FF2B5EF4-FFF2-40B4-BE49-F238E27FC236}">
                    <a16:creationId xmlns:a16="http://schemas.microsoft.com/office/drawing/2014/main" id="{5F6849A6-DE22-6A39-8B1E-DEF84573F8CF}"/>
                  </a:ext>
                </a:extLst>
              </p:cNvPr>
              <p:cNvSpPr txBox="1">
                <a:spLocks noRot="1" noChangeAspect="1" noMove="1" noResize="1" noEditPoints="1" noAdjustHandles="1" noChangeArrowheads="1" noChangeShapeType="1" noTextEdit="1"/>
              </p:cNvSpPr>
              <p:nvPr/>
            </p:nvSpPr>
            <p:spPr>
              <a:xfrm>
                <a:off x="264459" y="5702885"/>
                <a:ext cx="4426258" cy="654346"/>
              </a:xfrm>
              <a:prstGeom prst="rect">
                <a:avLst/>
              </a:prstGeom>
              <a:blipFill>
                <a:blip r:embed="rId5"/>
                <a:stretch>
                  <a:fillRect l="-1102" t="-4673" r="-275" b="-1401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5F15C9EE-37F8-EF38-A578-D41AC94FF2F9}"/>
                  </a:ext>
                </a:extLst>
              </p:cNvPr>
              <p:cNvSpPr txBox="1"/>
              <p:nvPr/>
            </p:nvSpPr>
            <p:spPr>
              <a:xfrm>
                <a:off x="5342965" y="2381320"/>
                <a:ext cx="6096000" cy="197791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Todo ângulo inscrito no arco capaz </a:t>
                </a:r>
                <a14:m>
                  <m:oMath xmlns:m="http://schemas.openxmlformats.org/officeDocument/2006/math">
                    <m:acc>
                      <m:accPr>
                        <m:chr m:val="̂"/>
                        <m:ctrlPr>
                          <a:rPr lang="pt-BR" sz="18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18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com lados passando pelos pontos A e B são congruentes e isto significa que, o segmento de reta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m:t>
                        </m:r>
                      </m:e>
                    </m:ba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sempre visto sob o mesmo ângulo de visão se o vértice deste ângulo está localizado no arco capaz.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Exemplo:</a:t>
                </a:r>
              </a:p>
              <a:p>
                <a:endParaRPr lang="pt-BR" dirty="0"/>
              </a:p>
            </p:txBody>
          </p:sp>
        </mc:Choice>
        <mc:Fallback>
          <p:sp>
            <p:nvSpPr>
              <p:cNvPr id="8" name="CaixaDeTexto 7">
                <a:extLst>
                  <a:ext uri="{FF2B5EF4-FFF2-40B4-BE49-F238E27FC236}">
                    <a16:creationId xmlns:a16="http://schemas.microsoft.com/office/drawing/2014/main" id="{5F15C9EE-37F8-EF38-A578-D41AC94FF2F9}"/>
                  </a:ext>
                </a:extLst>
              </p:cNvPr>
              <p:cNvSpPr txBox="1">
                <a:spLocks noRot="1" noChangeAspect="1" noMove="1" noResize="1" noEditPoints="1" noAdjustHandles="1" noChangeArrowheads="1" noChangeShapeType="1" noTextEdit="1"/>
              </p:cNvSpPr>
              <p:nvPr/>
            </p:nvSpPr>
            <p:spPr>
              <a:xfrm>
                <a:off x="5342965" y="2381320"/>
                <a:ext cx="6096000" cy="1977914"/>
              </a:xfrm>
              <a:prstGeom prst="rect">
                <a:avLst/>
              </a:prstGeom>
              <a:blipFill>
                <a:blip r:embed="rId6"/>
                <a:stretch>
                  <a:fillRect l="-800" t="-1543" r="-900"/>
                </a:stretch>
              </a:blipFill>
            </p:spPr>
            <p:txBody>
              <a:bodyPr/>
              <a:lstStyle/>
              <a:p>
                <a:r>
                  <a:rPr lang="pt-BR">
                    <a:noFill/>
                  </a:rPr>
                  <a:t> </a:t>
                </a:r>
              </a:p>
            </p:txBody>
          </p:sp>
        </mc:Fallback>
      </mc:AlternateContent>
      <p:pic>
        <p:nvPicPr>
          <p:cNvPr id="9" name="Imagem 8" descr="Uma imagem contendo Diagrama&#10;&#10;Descrição gerada automaticamente">
            <a:extLst>
              <a:ext uri="{FF2B5EF4-FFF2-40B4-BE49-F238E27FC236}">
                <a16:creationId xmlns:a16="http://schemas.microsoft.com/office/drawing/2014/main" id="{A2DE58B8-B284-81D6-7E16-9F4C48B9685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0314" y="3995643"/>
            <a:ext cx="2239309" cy="2239309"/>
          </a:xfrm>
          <a:prstGeom prst="rect">
            <a:avLst/>
          </a:prstGeom>
          <a:noFill/>
          <a:ln w="25400" cmpd="sng">
            <a:noFill/>
            <a:miter lim="800000"/>
            <a:headEnd/>
            <a:tailEnd/>
          </a:ln>
          <a:effectLst/>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30648ADF-B927-F80A-E09D-7DF43D93868C}"/>
                  </a:ext>
                </a:extLst>
              </p:cNvPr>
              <p:cNvSpPr txBox="1"/>
              <p:nvPr/>
            </p:nvSpPr>
            <p:spPr>
              <a:xfrm>
                <a:off x="7915835" y="4733301"/>
                <a:ext cx="3576918" cy="7255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000" b="1" i="1" smtClean="0">
                          <a:latin typeface="Cambria Math" panose="02040503050406030204" pitchFamily="18" charset="0"/>
                        </a:rPr>
                        <m:t>𝜶</m:t>
                      </m:r>
                      <m:r>
                        <a:rPr lang="pt-BR" sz="2000" b="1" i="0">
                          <a:latin typeface="Cambria Math" panose="02040503050406030204" pitchFamily="18" charset="0"/>
                        </a:rPr>
                        <m:t>=</m:t>
                      </m:r>
                      <m:f>
                        <m:fPr>
                          <m:ctrlPr>
                            <a:rPr lang="pt-BR" sz="2000" b="1" i="1">
                              <a:solidFill>
                                <a:srgbClr val="836967"/>
                              </a:solidFill>
                              <a:latin typeface="Cambria Math" panose="02040503050406030204" pitchFamily="18" charset="0"/>
                            </a:rPr>
                          </m:ctrlPr>
                        </m:fPr>
                        <m:num>
                          <m:r>
                            <a:rPr lang="pt-BR" sz="2000" b="1" i="1">
                              <a:latin typeface="Cambria Math" panose="02040503050406030204" pitchFamily="18" charset="0"/>
                            </a:rPr>
                            <m:t>𝒎</m:t>
                          </m:r>
                          <m:d>
                            <m:dPr>
                              <m:ctrlPr>
                                <a:rPr lang="pt-BR" sz="2000" b="1" i="1" smtClean="0">
                                  <a:latin typeface="Cambria Math" panose="02040503050406030204" pitchFamily="18" charset="0"/>
                                </a:rPr>
                              </m:ctrlPr>
                            </m:dPr>
                            <m:e>
                              <m:acc>
                                <m:accPr>
                                  <m:chr m:val="̂"/>
                                  <m:ctrlPr>
                                    <a:rPr lang="pt-BR" sz="2000" b="1" i="1" smtClean="0">
                                      <a:latin typeface="Cambria Math" panose="02040503050406030204" pitchFamily="18" charset="0"/>
                                    </a:rPr>
                                  </m:ctrlPr>
                                </m:accPr>
                                <m:e>
                                  <m:r>
                                    <a:rPr lang="pt-BR" sz="2000" b="1" i="1" smtClean="0">
                                      <a:latin typeface="Cambria Math" panose="02040503050406030204" pitchFamily="18" charset="0"/>
                                    </a:rPr>
                                    <m:t>𝑨𝑩</m:t>
                                  </m:r>
                                </m:e>
                              </m:acc>
                            </m:e>
                          </m:d>
                        </m:num>
                        <m:den>
                          <m:r>
                            <a:rPr lang="pt-BR" sz="2000" b="1" i="0">
                              <a:latin typeface="Cambria Math" panose="02040503050406030204" pitchFamily="18" charset="0"/>
                            </a:rPr>
                            <m:t>𝟐</m:t>
                          </m:r>
                        </m:den>
                      </m:f>
                      <m:r>
                        <a:rPr lang="pt-BR" sz="2000" b="1" i="0">
                          <a:latin typeface="Cambria Math" panose="02040503050406030204" pitchFamily="18" charset="0"/>
                        </a:rPr>
                        <m:t>=</m:t>
                      </m:r>
                      <m:f>
                        <m:fPr>
                          <m:ctrlPr>
                            <a:rPr lang="pt-BR" sz="2000" b="1" i="1">
                              <a:solidFill>
                                <a:srgbClr val="836967"/>
                              </a:solidFill>
                              <a:latin typeface="Cambria Math" panose="02040503050406030204" pitchFamily="18" charset="0"/>
                            </a:rPr>
                          </m:ctrlPr>
                        </m:fPr>
                        <m:num>
                          <m:r>
                            <a:rPr lang="pt-BR" sz="2000" b="1" i="0">
                              <a:latin typeface="Cambria Math" panose="02040503050406030204" pitchFamily="18" charset="0"/>
                            </a:rPr>
                            <m:t>𝟏𝟐𝟎</m:t>
                          </m:r>
                        </m:num>
                        <m:den>
                          <m:r>
                            <a:rPr lang="pt-BR" sz="2000" b="1" i="0">
                              <a:latin typeface="Cambria Math" panose="02040503050406030204" pitchFamily="18" charset="0"/>
                            </a:rPr>
                            <m:t>𝟐</m:t>
                          </m:r>
                        </m:den>
                      </m:f>
                      <m:r>
                        <a:rPr lang="pt-BR" sz="2000" b="1" i="0">
                          <a:latin typeface="Cambria Math" panose="02040503050406030204" pitchFamily="18" charset="0"/>
                        </a:rPr>
                        <m:t>=</m:t>
                      </m:r>
                      <m:r>
                        <a:rPr lang="pt-BR" sz="2000" b="1" i="0">
                          <a:latin typeface="Cambria Math" panose="02040503050406030204" pitchFamily="18" charset="0"/>
                        </a:rPr>
                        <m:t>𝟔𝟎</m:t>
                      </m:r>
                      <m:r>
                        <a:rPr lang="pt-BR" sz="2000" b="1" i="0">
                          <a:latin typeface="Cambria Math" panose="02040503050406030204" pitchFamily="18" charset="0"/>
                        </a:rPr>
                        <m:t>°</m:t>
                      </m:r>
                    </m:oMath>
                  </m:oMathPara>
                </a14:m>
                <a:endParaRPr lang="pt-BR" sz="2000" b="1" dirty="0"/>
              </a:p>
            </p:txBody>
          </p:sp>
        </mc:Choice>
        <mc:Fallback>
          <p:sp>
            <p:nvSpPr>
              <p:cNvPr id="11" name="CaixaDeTexto 10">
                <a:extLst>
                  <a:ext uri="{FF2B5EF4-FFF2-40B4-BE49-F238E27FC236}">
                    <a16:creationId xmlns:a16="http://schemas.microsoft.com/office/drawing/2014/main" id="{30648ADF-B927-F80A-E09D-7DF43D93868C}"/>
                  </a:ext>
                </a:extLst>
              </p:cNvPr>
              <p:cNvSpPr txBox="1">
                <a:spLocks noRot="1" noChangeAspect="1" noMove="1" noResize="1" noEditPoints="1" noAdjustHandles="1" noChangeArrowheads="1" noChangeShapeType="1" noTextEdit="1"/>
              </p:cNvSpPr>
              <p:nvPr/>
            </p:nvSpPr>
            <p:spPr>
              <a:xfrm>
                <a:off x="7915835" y="4733301"/>
                <a:ext cx="3576918" cy="725520"/>
              </a:xfrm>
              <a:prstGeom prst="rect">
                <a:avLst/>
              </a:prstGeom>
              <a:blipFill>
                <a:blip r:embed="rId8"/>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584104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11C26952-11E3-77FF-190A-FC43FC4FD67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Effect>
                      <a14:brightnessContrast contrast="-20000"/>
                    </a14:imgEffect>
                  </a14:imgLayer>
                </a14:imgProps>
              </a:ext>
            </a:extLst>
          </a:blip>
          <a:srcRect l="656" t="8671"/>
          <a:stretch/>
        </p:blipFill>
        <p:spPr bwMode="auto">
          <a:xfrm>
            <a:off x="257362" y="451354"/>
            <a:ext cx="3710522" cy="552693"/>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40A0713-2616-EAE8-C6C1-F5DDD2E5D504}"/>
              </a:ext>
            </a:extLst>
          </p:cNvPr>
          <p:cNvSpPr txBox="1"/>
          <p:nvPr/>
        </p:nvSpPr>
        <p:spPr>
          <a:xfrm>
            <a:off x="257362" y="1173000"/>
            <a:ext cx="5955179" cy="779701"/>
          </a:xfrm>
          <a:prstGeom prst="rect">
            <a:avLst/>
          </a:prstGeom>
          <a:noFill/>
        </p:spPr>
        <p:txBody>
          <a:bodyPr wrap="square">
            <a:spAutoFit/>
          </a:bodyPr>
          <a:lstStyle/>
          <a:p>
            <a:pPr algn="just">
              <a:lnSpc>
                <a:spcPct val="115000"/>
              </a:lnSpc>
              <a:spcAft>
                <a:spcPts val="800"/>
              </a:spcAft>
            </a:pPr>
            <a:r>
              <a:rPr lang="pt-BR" sz="20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7. </a:t>
            </a: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Identifique entre as figuras, a seguir, aquela que representa uma circunferência, e aquela que representa um círculo.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Uma imagem contendo Forma&#10;&#10;Descrição gerada automaticamente">
            <a:extLst>
              <a:ext uri="{FF2B5EF4-FFF2-40B4-BE49-F238E27FC236}">
                <a16:creationId xmlns:a16="http://schemas.microsoft.com/office/drawing/2014/main" id="{EA65E43A-546F-0468-09AA-C8A21D15E2F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6470" y="2035609"/>
            <a:ext cx="2096189" cy="2109069"/>
          </a:xfrm>
          <a:prstGeom prst="rect">
            <a:avLst/>
          </a:prstGeom>
          <a:noFill/>
          <a:ln>
            <a:noFill/>
          </a:ln>
        </p:spPr>
      </p:pic>
      <p:pic>
        <p:nvPicPr>
          <p:cNvPr id="6" name="Imagem 5" descr="Forma&#10;&#10;Descrição gerada automaticamente">
            <a:extLst>
              <a:ext uri="{FF2B5EF4-FFF2-40B4-BE49-F238E27FC236}">
                <a16:creationId xmlns:a16="http://schemas.microsoft.com/office/drawing/2014/main" id="{33FC136F-8570-5E76-F260-D81D343B844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6470" y="4419600"/>
            <a:ext cx="2073649" cy="2109069"/>
          </a:xfrm>
          <a:prstGeom prst="rect">
            <a:avLst/>
          </a:prstGeom>
          <a:noFill/>
          <a:ln>
            <a:noFill/>
          </a:ln>
        </p:spPr>
      </p:pic>
      <p:sp>
        <p:nvSpPr>
          <p:cNvPr id="8" name="CaixaDeTexto 7">
            <a:extLst>
              <a:ext uri="{FF2B5EF4-FFF2-40B4-BE49-F238E27FC236}">
                <a16:creationId xmlns:a16="http://schemas.microsoft.com/office/drawing/2014/main" id="{127FDF9E-BDD5-CDB1-02CF-0EC36DFFE8B7}"/>
              </a:ext>
            </a:extLst>
          </p:cNvPr>
          <p:cNvSpPr txBox="1"/>
          <p:nvPr/>
        </p:nvSpPr>
        <p:spPr>
          <a:xfrm>
            <a:off x="6194612" y="727700"/>
            <a:ext cx="5623486" cy="779701"/>
          </a:xfrm>
          <a:prstGeom prst="rect">
            <a:avLst/>
          </a:prstGeom>
          <a:noFill/>
        </p:spPr>
        <p:txBody>
          <a:bodyPr wrap="square">
            <a:spAutoFit/>
          </a:bodyPr>
          <a:lstStyle/>
          <a:p>
            <a:pPr algn="just">
              <a:lnSpc>
                <a:spcPct val="115000"/>
              </a:lnSpc>
              <a:spcAft>
                <a:spcPts val="800"/>
              </a:spcAft>
            </a:pPr>
            <a:r>
              <a:rPr lang="pt-BR" sz="20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8. </a:t>
            </a: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Considere a circunferência, a seguir, e alguns de seus elementos destacados.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Diagrama&#10;&#10;Descrição gerada automaticamente">
            <a:extLst>
              <a:ext uri="{FF2B5EF4-FFF2-40B4-BE49-F238E27FC236}">
                <a16:creationId xmlns:a16="http://schemas.microsoft.com/office/drawing/2014/main" id="{343F1BB0-27D7-827D-CFE7-432A80AEF01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99573" y="1626112"/>
            <a:ext cx="2593414" cy="2675245"/>
          </a:xfrm>
          <a:prstGeom prst="rect">
            <a:avLst/>
          </a:prstGeom>
          <a:noFill/>
          <a:ln>
            <a:noFill/>
          </a:ln>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0B6C31D8-9E2F-71F8-79AD-415619F036A1}"/>
                  </a:ext>
                </a:extLst>
              </p:cNvPr>
              <p:cNvSpPr txBox="1"/>
              <p:nvPr/>
            </p:nvSpPr>
            <p:spPr>
              <a:xfrm>
                <a:off x="8977406" y="1507401"/>
                <a:ext cx="2803259" cy="2504083"/>
              </a:xfrm>
              <a:prstGeom prst="rect">
                <a:avLst/>
              </a:prstGeom>
              <a:noFill/>
            </p:spPr>
            <p:txBody>
              <a:bodyPr wrap="square">
                <a:spAutoFit/>
              </a:bodyPr>
              <a:lstStyle/>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Escreva o nome de cada um dos elementos destacados: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𝑶</m:t>
                    </m:r>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acc>
                      <m:accPr>
                        <m:chr m:val="̅"/>
                        <m:ctrlP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𝑶𝑨</m:t>
                        </m:r>
                      </m:e>
                    </m:acc>
                    <m: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a:t>
                </a:r>
                <a:r>
                  <a:rPr lang="pt-BR" sz="20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acc>
                      <m:accPr>
                        <m:chr m:val="̅"/>
                        <m:ctrlP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𝑬𝑭</m:t>
                        </m:r>
                      </m:e>
                    </m:acc>
                    <m: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0B6C31D8-9E2F-71F8-79AD-415619F036A1}"/>
                  </a:ext>
                </a:extLst>
              </p:cNvPr>
              <p:cNvSpPr txBox="1">
                <a:spLocks noRot="1" noChangeAspect="1" noMove="1" noResize="1" noEditPoints="1" noAdjustHandles="1" noChangeArrowheads="1" noChangeShapeType="1" noTextEdit="1"/>
              </p:cNvSpPr>
              <p:nvPr/>
            </p:nvSpPr>
            <p:spPr>
              <a:xfrm>
                <a:off x="8977406" y="1507401"/>
                <a:ext cx="2803259" cy="2504083"/>
              </a:xfrm>
              <a:prstGeom prst="rect">
                <a:avLst/>
              </a:prstGeom>
              <a:blipFill>
                <a:blip r:embed="rId7"/>
                <a:stretch>
                  <a:fillRect l="-2391" t="-730" r="-2174" b="-292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3" name="CaixaDeTexto 12">
                <a:extLst>
                  <a:ext uri="{FF2B5EF4-FFF2-40B4-BE49-F238E27FC236}">
                    <a16:creationId xmlns:a16="http://schemas.microsoft.com/office/drawing/2014/main" id="{466ED4F5-E1DE-8E76-49C9-53FE16B72404}"/>
                  </a:ext>
                </a:extLst>
              </p:cNvPr>
              <p:cNvSpPr txBox="1"/>
              <p:nvPr/>
            </p:nvSpPr>
            <p:spPr>
              <a:xfrm>
                <a:off x="10337300" y="2659575"/>
                <a:ext cx="1335741" cy="1351909"/>
              </a:xfrm>
              <a:prstGeom prst="rect">
                <a:avLst/>
              </a:prstGeom>
              <a:noFill/>
            </p:spPr>
            <p:txBody>
              <a:bodyPr wrap="square">
                <a:spAutoFit/>
              </a:bodyPr>
              <a:lstStyle/>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acc>
                      <m:accPr>
                        <m:chr m:val="̅"/>
                        <m:ctrlP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𝑪𝑫</m:t>
                        </m:r>
                      </m:e>
                    </m:acc>
                    <m: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acc>
                      <m:accPr>
                        <m:chr m:val="̂"/>
                        <m:ctrlP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𝑪𝑭</m:t>
                        </m:r>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e>
                    </m:acc>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f) </a:t>
                </a:r>
                <a14:m>
                  <m:oMath xmlns:m="http://schemas.openxmlformats.org/officeDocument/2006/math">
                    <m:acc>
                      <m:accPr>
                        <m:chr m:val="̅"/>
                        <m:ctrlP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0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𝑮𝑯</m:t>
                        </m:r>
                      </m:e>
                    </m:acc>
                    <m:r>
                      <a:rPr lang="pt-BR" sz="20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3" name="CaixaDeTexto 12">
                <a:extLst>
                  <a:ext uri="{FF2B5EF4-FFF2-40B4-BE49-F238E27FC236}">
                    <a16:creationId xmlns:a16="http://schemas.microsoft.com/office/drawing/2014/main" id="{466ED4F5-E1DE-8E76-49C9-53FE16B72404}"/>
                  </a:ext>
                </a:extLst>
              </p:cNvPr>
              <p:cNvSpPr txBox="1">
                <a:spLocks noRot="1" noChangeAspect="1" noMove="1" noResize="1" noEditPoints="1" noAdjustHandles="1" noChangeArrowheads="1" noChangeShapeType="1" noTextEdit="1"/>
              </p:cNvSpPr>
              <p:nvPr/>
            </p:nvSpPr>
            <p:spPr>
              <a:xfrm>
                <a:off x="10337300" y="2659575"/>
                <a:ext cx="1335741" cy="1351909"/>
              </a:xfrm>
              <a:prstGeom prst="rect">
                <a:avLst/>
              </a:prstGeom>
              <a:blipFill>
                <a:blip r:embed="rId8"/>
                <a:stretch>
                  <a:fillRect l="-5023" t="-1351" r="-10046" b="-6306"/>
                </a:stretch>
              </a:blipFill>
            </p:spPr>
            <p:txBody>
              <a:bodyPr/>
              <a:lstStyle/>
              <a:p>
                <a:r>
                  <a:rPr lang="pt-BR">
                    <a:noFill/>
                  </a:rPr>
                  <a:t> </a:t>
                </a:r>
              </a:p>
            </p:txBody>
          </p:sp>
        </mc:Fallback>
      </mc:AlternateContent>
      <p:cxnSp>
        <p:nvCxnSpPr>
          <p:cNvPr id="15" name="Conector reto 14">
            <a:extLst>
              <a:ext uri="{FF2B5EF4-FFF2-40B4-BE49-F238E27FC236}">
                <a16:creationId xmlns:a16="http://schemas.microsoft.com/office/drawing/2014/main" id="{22AB1514-B7C3-D8DE-7EAC-2940969859D5}"/>
              </a:ext>
            </a:extLst>
          </p:cNvPr>
          <p:cNvCxnSpPr>
            <a:cxnSpLocks/>
          </p:cNvCxnSpPr>
          <p:nvPr/>
        </p:nvCxnSpPr>
        <p:spPr>
          <a:xfrm>
            <a:off x="6194612" y="727700"/>
            <a:ext cx="0" cy="5886551"/>
          </a:xfrm>
          <a:prstGeom prst="line">
            <a:avLst/>
          </a:prstGeom>
          <a:ln w="28575"/>
        </p:spPr>
        <p:style>
          <a:lnRef idx="1">
            <a:schemeClr val="dk1"/>
          </a:lnRef>
          <a:fillRef idx="0">
            <a:schemeClr val="dk1"/>
          </a:fillRef>
          <a:effectRef idx="0">
            <a:schemeClr val="dk1"/>
          </a:effectRef>
          <a:fontRef idx="minor">
            <a:schemeClr val="tx1"/>
          </a:fontRef>
        </p:style>
      </p:cxnSp>
      <p:sp>
        <p:nvSpPr>
          <p:cNvPr id="17" name="CaixaDeTexto 16">
            <a:extLst>
              <a:ext uri="{FF2B5EF4-FFF2-40B4-BE49-F238E27FC236}">
                <a16:creationId xmlns:a16="http://schemas.microsoft.com/office/drawing/2014/main" id="{1501AE52-5400-EE3C-6F30-0DD0079273F1}"/>
              </a:ext>
            </a:extLst>
          </p:cNvPr>
          <p:cNvSpPr txBox="1"/>
          <p:nvPr/>
        </p:nvSpPr>
        <p:spPr>
          <a:xfrm>
            <a:off x="6417729" y="4656875"/>
            <a:ext cx="5127811" cy="1871794"/>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1800" b="1"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Responda as questões,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Determine o raio de uma circunferência que possui diâmetro medindo 40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Determine o diâmetro de uma circunferência que possui raio medindo 12,5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02633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799056C4-FB82-DB39-A752-FC6F3B70282D}"/>
              </a:ext>
            </a:extLst>
          </p:cNvPr>
          <p:cNvSpPr txBox="1"/>
          <p:nvPr/>
        </p:nvSpPr>
        <p:spPr>
          <a:xfrm>
            <a:off x="179293" y="706694"/>
            <a:ext cx="7395884" cy="425694"/>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10.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Relacione cada elemento do círculo com o seu respectivo nome: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0819962B-7D63-1A1D-4CF7-D8988657D163}"/>
              </a:ext>
            </a:extLst>
          </p:cNvPr>
          <p:cNvPicPr>
            <a:picLocks noChangeAspect="1"/>
          </p:cNvPicPr>
          <p:nvPr/>
        </p:nvPicPr>
        <p:blipFill>
          <a:blip r:embed="rId2" cstate="print">
            <a:extLst>
              <a:ext uri="{28A0092B-C50C-407E-A947-70E740481C1C}">
                <a14:useLocalDpi xmlns:a14="http://schemas.microsoft.com/office/drawing/2010/main" val="0"/>
              </a:ext>
            </a:extLst>
          </a:blip>
          <a:srcRect l="1340" t="5283" r="78085" b="12453"/>
          <a:stretch>
            <a:fillRect/>
          </a:stretch>
        </p:blipFill>
        <p:spPr bwMode="auto">
          <a:xfrm>
            <a:off x="211628" y="1318027"/>
            <a:ext cx="1838050" cy="1856290"/>
          </a:xfrm>
          <a:prstGeom prst="rect">
            <a:avLst/>
          </a:prstGeom>
          <a:noFill/>
          <a:ln>
            <a:noFill/>
          </a:ln>
        </p:spPr>
      </p:pic>
      <p:pic>
        <p:nvPicPr>
          <p:cNvPr id="8" name="Imagem 7">
            <a:extLst>
              <a:ext uri="{FF2B5EF4-FFF2-40B4-BE49-F238E27FC236}">
                <a16:creationId xmlns:a16="http://schemas.microsoft.com/office/drawing/2014/main" id="{E5662F4E-0E8C-019F-7899-35741E828F32}"/>
              </a:ext>
            </a:extLst>
          </p:cNvPr>
          <p:cNvPicPr>
            <a:picLocks noChangeAspect="1"/>
          </p:cNvPicPr>
          <p:nvPr/>
        </p:nvPicPr>
        <p:blipFill>
          <a:blip r:embed="rId2" cstate="print">
            <a:extLst>
              <a:ext uri="{28A0092B-C50C-407E-A947-70E740481C1C}">
                <a14:useLocalDpi xmlns:a14="http://schemas.microsoft.com/office/drawing/2010/main" val="0"/>
              </a:ext>
            </a:extLst>
          </a:blip>
          <a:srcRect l="24881" t="5661" r="53300" b="10188"/>
          <a:stretch>
            <a:fillRect/>
          </a:stretch>
        </p:blipFill>
        <p:spPr bwMode="auto">
          <a:xfrm>
            <a:off x="2219587" y="1178962"/>
            <a:ext cx="2056713" cy="1999377"/>
          </a:xfrm>
          <a:prstGeom prst="rect">
            <a:avLst/>
          </a:prstGeom>
          <a:noFill/>
          <a:ln>
            <a:noFill/>
          </a:ln>
        </p:spPr>
      </p:pic>
      <p:pic>
        <p:nvPicPr>
          <p:cNvPr id="9" name="Imagem 8">
            <a:extLst>
              <a:ext uri="{FF2B5EF4-FFF2-40B4-BE49-F238E27FC236}">
                <a16:creationId xmlns:a16="http://schemas.microsoft.com/office/drawing/2014/main" id="{91AC210F-D386-89DB-A12B-878C845E9155}"/>
              </a:ext>
            </a:extLst>
          </p:cNvPr>
          <p:cNvPicPr>
            <a:picLocks noChangeAspect="1"/>
          </p:cNvPicPr>
          <p:nvPr/>
        </p:nvPicPr>
        <p:blipFill>
          <a:blip r:embed="rId2" cstate="print">
            <a:extLst>
              <a:ext uri="{28A0092B-C50C-407E-A947-70E740481C1C}">
                <a14:useLocalDpi xmlns:a14="http://schemas.microsoft.com/office/drawing/2010/main" val="0"/>
              </a:ext>
            </a:extLst>
          </a:blip>
          <a:srcRect l="51387" t="7170" r="27464" b="9811"/>
          <a:stretch>
            <a:fillRect/>
          </a:stretch>
        </p:blipFill>
        <p:spPr bwMode="auto">
          <a:xfrm>
            <a:off x="192021" y="3873858"/>
            <a:ext cx="2134336" cy="2115669"/>
          </a:xfrm>
          <a:prstGeom prst="rect">
            <a:avLst/>
          </a:prstGeom>
          <a:noFill/>
          <a:ln>
            <a:noFill/>
          </a:ln>
        </p:spPr>
      </p:pic>
      <p:pic>
        <p:nvPicPr>
          <p:cNvPr id="10" name="Imagem 9">
            <a:extLst>
              <a:ext uri="{FF2B5EF4-FFF2-40B4-BE49-F238E27FC236}">
                <a16:creationId xmlns:a16="http://schemas.microsoft.com/office/drawing/2014/main" id="{F23E49EB-31FC-D5BA-048C-1D2A01015A76}"/>
              </a:ext>
            </a:extLst>
          </p:cNvPr>
          <p:cNvPicPr>
            <a:picLocks noChangeAspect="1"/>
          </p:cNvPicPr>
          <p:nvPr/>
        </p:nvPicPr>
        <p:blipFill>
          <a:blip r:embed="rId2" cstate="print">
            <a:extLst>
              <a:ext uri="{28A0092B-C50C-407E-A947-70E740481C1C}">
                <a14:useLocalDpi xmlns:a14="http://schemas.microsoft.com/office/drawing/2010/main" val="0"/>
              </a:ext>
            </a:extLst>
          </a:blip>
          <a:srcRect l="76077" t="2641" r="1817" b="9433"/>
          <a:stretch>
            <a:fillRect/>
          </a:stretch>
        </p:blipFill>
        <p:spPr bwMode="auto">
          <a:xfrm>
            <a:off x="2265167" y="3873858"/>
            <a:ext cx="2134336" cy="2143670"/>
          </a:xfrm>
          <a:prstGeom prst="rect">
            <a:avLst/>
          </a:prstGeom>
          <a:noFill/>
          <a:ln>
            <a:noFill/>
          </a:ln>
        </p:spPr>
      </p:pic>
      <p:sp>
        <p:nvSpPr>
          <p:cNvPr id="12" name="CaixaDeTexto 11">
            <a:extLst>
              <a:ext uri="{FF2B5EF4-FFF2-40B4-BE49-F238E27FC236}">
                <a16:creationId xmlns:a16="http://schemas.microsoft.com/office/drawing/2014/main" id="{2896E69B-159E-2101-4257-401DC696EB81}"/>
              </a:ext>
            </a:extLst>
          </p:cNvPr>
          <p:cNvSpPr txBox="1"/>
          <p:nvPr/>
        </p:nvSpPr>
        <p:spPr>
          <a:xfrm>
            <a:off x="211628" y="1124094"/>
            <a:ext cx="501196" cy="392352"/>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48540060-F2A3-FF7E-9DCD-7A2426FF8C5B}"/>
              </a:ext>
            </a:extLst>
          </p:cNvPr>
          <p:cNvSpPr txBox="1"/>
          <p:nvPr/>
        </p:nvSpPr>
        <p:spPr>
          <a:xfrm>
            <a:off x="2380952" y="1068762"/>
            <a:ext cx="484094" cy="392352"/>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(B)</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CaixaDeTexto 15">
            <a:extLst>
              <a:ext uri="{FF2B5EF4-FFF2-40B4-BE49-F238E27FC236}">
                <a16:creationId xmlns:a16="http://schemas.microsoft.com/office/drawing/2014/main" id="{F8EA8C29-8B5D-52B4-E6A9-0EC4DC17C47E}"/>
              </a:ext>
            </a:extLst>
          </p:cNvPr>
          <p:cNvSpPr txBox="1"/>
          <p:nvPr/>
        </p:nvSpPr>
        <p:spPr>
          <a:xfrm>
            <a:off x="197767" y="3677682"/>
            <a:ext cx="528918" cy="392352"/>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CaixaDeTexto 17">
            <a:extLst>
              <a:ext uri="{FF2B5EF4-FFF2-40B4-BE49-F238E27FC236}">
                <a16:creationId xmlns:a16="http://schemas.microsoft.com/office/drawing/2014/main" id="{1304C264-A6CF-A7B9-61AD-977F8C43BFDC}"/>
              </a:ext>
            </a:extLst>
          </p:cNvPr>
          <p:cNvSpPr txBox="1"/>
          <p:nvPr/>
        </p:nvSpPr>
        <p:spPr>
          <a:xfrm>
            <a:off x="2358540" y="3759132"/>
            <a:ext cx="528918" cy="392352"/>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(D)</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 name="CaixaDeTexto 19">
            <a:extLst>
              <a:ext uri="{FF2B5EF4-FFF2-40B4-BE49-F238E27FC236}">
                <a16:creationId xmlns:a16="http://schemas.microsoft.com/office/drawing/2014/main" id="{51114551-A1B6-4143-3517-6B5E2E98938C}"/>
              </a:ext>
            </a:extLst>
          </p:cNvPr>
          <p:cNvSpPr txBox="1"/>
          <p:nvPr/>
        </p:nvSpPr>
        <p:spPr>
          <a:xfrm>
            <a:off x="4369673" y="1016256"/>
            <a:ext cx="2380927" cy="4825488"/>
          </a:xfrm>
          <a:prstGeom prst="rect">
            <a:avLst/>
          </a:prstGeom>
          <a:noFill/>
        </p:spPr>
        <p:txBody>
          <a:bodyPr wrap="square">
            <a:spAutoFit/>
          </a:bodyPr>
          <a:lstStyle/>
          <a:p>
            <a:pPr>
              <a:lnSpc>
                <a:spcPct val="250000"/>
              </a:lnSpc>
            </a:pPr>
            <a:r>
              <a:rPr lang="pt-BR" sz="1800" b="1" dirty="0">
                <a:effectLst/>
                <a:latin typeface="Arial Narrow" panose="020B0606020202030204" pitchFamily="34" charset="0"/>
                <a:ea typeface="Aptos" panose="020B0004020202020204" pitchFamily="34" charset="0"/>
                <a:cs typeface="Times New Roman" panose="02020603050405020304" pitchFamily="18" charset="0"/>
              </a:rPr>
              <a:t>(   ) Coroa circular</a:t>
            </a:r>
          </a:p>
          <a:p>
            <a:pPr>
              <a:lnSpc>
                <a:spcPct val="250000"/>
              </a:lnSpc>
            </a:pPr>
            <a:endParaRPr lang="pt-BR" sz="1800" b="1"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250000"/>
              </a:lnSpc>
            </a:pPr>
            <a:r>
              <a:rPr lang="pt-BR" sz="1800" b="1" dirty="0">
                <a:effectLst/>
                <a:latin typeface="Arial Narrow" panose="020B0606020202030204" pitchFamily="34" charset="0"/>
                <a:ea typeface="Aptos" panose="020B0004020202020204" pitchFamily="34" charset="0"/>
                <a:cs typeface="Times New Roman" panose="02020603050405020304" pitchFamily="18" charset="0"/>
              </a:rPr>
              <a:t>(   ) Zona circular</a:t>
            </a:r>
          </a:p>
          <a:p>
            <a:pPr>
              <a:lnSpc>
                <a:spcPct val="250000"/>
              </a:lnSpc>
            </a:pPr>
            <a:endParaRPr lang="pt-BR" b="1" dirty="0">
              <a:latin typeface="Arial Narrow" panose="020B0606020202030204" pitchFamily="34" charset="0"/>
              <a:ea typeface="Aptos" panose="020B0004020202020204" pitchFamily="34" charset="0"/>
              <a:cs typeface="Times New Roman" panose="02020603050405020304" pitchFamily="18" charset="0"/>
            </a:endParaRPr>
          </a:p>
          <a:p>
            <a:pPr>
              <a:lnSpc>
                <a:spcPct val="250000"/>
              </a:lnSpc>
            </a:pPr>
            <a:r>
              <a:rPr lang="pt-BR" sz="1800" b="1" dirty="0">
                <a:effectLst/>
                <a:latin typeface="Arial Narrow" panose="020B0606020202030204" pitchFamily="34" charset="0"/>
                <a:ea typeface="Aptos" panose="020B0004020202020204" pitchFamily="34" charset="0"/>
                <a:cs typeface="Times New Roman" panose="02020603050405020304" pitchFamily="18" charset="0"/>
              </a:rPr>
              <a:t>(   ) Segmento circular</a:t>
            </a:r>
          </a:p>
          <a:p>
            <a:pPr>
              <a:lnSpc>
                <a:spcPct val="250000"/>
              </a:lnSpc>
            </a:pPr>
            <a:endParaRPr lang="pt-BR" sz="1800" b="1"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250000"/>
              </a:lnSpc>
            </a:pPr>
            <a:r>
              <a:rPr lang="pt-BR" sz="1800" b="1" dirty="0">
                <a:effectLst/>
                <a:latin typeface="Arial Narrow" panose="020B0606020202030204" pitchFamily="34" charset="0"/>
                <a:ea typeface="Aptos" panose="020B0004020202020204" pitchFamily="34" charset="0"/>
                <a:cs typeface="Times New Roman" panose="02020603050405020304" pitchFamily="18" charset="0"/>
              </a:rPr>
              <a:t>(   ) Setor circular</a:t>
            </a:r>
            <a:endParaRPr lang="pt-BR" dirty="0"/>
          </a:p>
        </p:txBody>
      </p:sp>
      <p:cxnSp>
        <p:nvCxnSpPr>
          <p:cNvPr id="22" name="Conector reto 21">
            <a:extLst>
              <a:ext uri="{FF2B5EF4-FFF2-40B4-BE49-F238E27FC236}">
                <a16:creationId xmlns:a16="http://schemas.microsoft.com/office/drawing/2014/main" id="{CE361A0D-54DC-CF76-1E69-4457DE49FDC5}"/>
              </a:ext>
            </a:extLst>
          </p:cNvPr>
          <p:cNvCxnSpPr>
            <a:cxnSpLocks/>
          </p:cNvCxnSpPr>
          <p:nvPr/>
        </p:nvCxnSpPr>
        <p:spPr>
          <a:xfrm>
            <a:off x="6651811" y="555812"/>
            <a:ext cx="0" cy="6060141"/>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4" name="CaixaDeTexto 23">
                <a:extLst>
                  <a:ext uri="{FF2B5EF4-FFF2-40B4-BE49-F238E27FC236}">
                    <a16:creationId xmlns:a16="http://schemas.microsoft.com/office/drawing/2014/main" id="{9D03AA42-F600-0CFB-DDE4-A2B4A9920F3B}"/>
                  </a:ext>
                </a:extLst>
              </p:cNvPr>
              <p:cNvSpPr txBox="1"/>
              <p:nvPr/>
            </p:nvSpPr>
            <p:spPr>
              <a:xfrm>
                <a:off x="6785791" y="838200"/>
                <a:ext cx="5103545" cy="3211135"/>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11.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Responda as questões,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Determine o comprimento de uma circunferência que possui diâmetro de</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22 cm. Considere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=3,14.</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0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Uma circunferência de raio igual a 10 cm, possui quantos centímetros de comprimento? Considere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=3,1.</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24" name="CaixaDeTexto 23">
                <a:extLst>
                  <a:ext uri="{FF2B5EF4-FFF2-40B4-BE49-F238E27FC236}">
                    <a16:creationId xmlns:a16="http://schemas.microsoft.com/office/drawing/2014/main" id="{9D03AA42-F600-0CFB-DDE4-A2B4A9920F3B}"/>
                  </a:ext>
                </a:extLst>
              </p:cNvPr>
              <p:cNvSpPr txBox="1">
                <a:spLocks noRot="1" noChangeAspect="1" noMove="1" noResize="1" noEditPoints="1" noAdjustHandles="1" noChangeArrowheads="1" noChangeShapeType="1" noTextEdit="1"/>
              </p:cNvSpPr>
              <p:nvPr/>
            </p:nvSpPr>
            <p:spPr>
              <a:xfrm>
                <a:off x="6785791" y="838200"/>
                <a:ext cx="5103545" cy="3211135"/>
              </a:xfrm>
              <a:prstGeom prst="rect">
                <a:avLst/>
              </a:prstGeom>
              <a:blipFill>
                <a:blip r:embed="rId3"/>
                <a:stretch>
                  <a:fillRect l="-1195" t="-760" r="-1314"/>
                </a:stretch>
              </a:blipFill>
            </p:spPr>
            <p:txBody>
              <a:bodyPr/>
              <a:lstStyle/>
              <a:p>
                <a:r>
                  <a:rPr lang="pt-BR">
                    <a:noFill/>
                  </a:rPr>
                  <a:t> </a:t>
                </a:r>
              </a:p>
            </p:txBody>
          </p:sp>
        </mc:Fallback>
      </mc:AlternateContent>
    </p:spTree>
    <p:extLst>
      <p:ext uri="{BB962C8B-B14F-4D97-AF65-F5344CB8AC3E}">
        <p14:creationId xmlns:p14="http://schemas.microsoft.com/office/powerpoint/2010/main" val="228255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ED53192-3E16-11A5-BBCD-B534ECC46828}"/>
              </a:ext>
            </a:extLst>
          </p:cNvPr>
          <p:cNvSpPr txBox="1"/>
          <p:nvPr/>
        </p:nvSpPr>
        <p:spPr>
          <a:xfrm>
            <a:off x="345141" y="626655"/>
            <a:ext cx="6678706" cy="813556"/>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12.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às posições relativas entre retas e circunferências: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Complete as sentenças com as palavras do quadro,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7DB7E430-30C3-13C6-6AF2-561B83772AFF}"/>
              </a:ext>
            </a:extLst>
          </p:cNvPr>
          <p:cNvGraphicFramePr>
            <a:graphicFrameLocks noGrp="1"/>
          </p:cNvGraphicFramePr>
          <p:nvPr>
            <p:extLst>
              <p:ext uri="{D42A27DB-BD31-4B8C-83A1-F6EECF244321}">
                <p14:modId xmlns:p14="http://schemas.microsoft.com/office/powerpoint/2010/main" val="3823871867"/>
              </p:ext>
            </p:extLst>
          </p:nvPr>
        </p:nvGraphicFramePr>
        <p:xfrm>
          <a:off x="2609214" y="1492029"/>
          <a:ext cx="4965961" cy="319024"/>
        </p:xfrm>
        <a:graphic>
          <a:graphicData uri="http://schemas.openxmlformats.org/drawingml/2006/table">
            <a:tbl>
              <a:tblPr firstRow="1" firstCol="1" bandRow="1">
                <a:tableStyleId>{5C22544A-7EE6-4342-B048-85BDC9FD1C3A}</a:tableStyleId>
              </a:tblPr>
              <a:tblGrid>
                <a:gridCol w="4965961">
                  <a:extLst>
                    <a:ext uri="{9D8B030D-6E8A-4147-A177-3AD203B41FA5}">
                      <a16:colId xmlns:a16="http://schemas.microsoft.com/office/drawing/2014/main" val="2522564221"/>
                    </a:ext>
                  </a:extLst>
                </a:gridCol>
              </a:tblGrid>
              <a:tr h="223815">
                <a:tc>
                  <a:txBody>
                    <a:bodyPr/>
                    <a:lstStyle/>
                    <a:p>
                      <a:pPr algn="ctr">
                        <a:lnSpc>
                          <a:spcPct val="115000"/>
                        </a:lnSpc>
                        <a:spcAft>
                          <a:spcPts val="800"/>
                        </a:spcAft>
                      </a:pPr>
                      <a:r>
                        <a:rPr lang="pt-BR" sz="2000" kern="100" dirty="0">
                          <a:solidFill>
                            <a:schemeClr val="tx1"/>
                          </a:solidFill>
                          <a:effectLst/>
                          <a:latin typeface="Arial Narrow" panose="020B0606020202030204" pitchFamily="34" charset="0"/>
                        </a:rPr>
                        <a:t>dois – tangência – único – externa</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B05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2871505162"/>
                  </a:ext>
                </a:extLst>
              </a:tr>
            </a:tbl>
          </a:graphicData>
        </a:graphic>
      </p:graphicFrame>
      <p:sp>
        <p:nvSpPr>
          <p:cNvPr id="8" name="CaixaDeTexto 7">
            <a:extLst>
              <a:ext uri="{FF2B5EF4-FFF2-40B4-BE49-F238E27FC236}">
                <a16:creationId xmlns:a16="http://schemas.microsoft.com/office/drawing/2014/main" id="{8EFED706-7367-7812-C5EF-4EB7D78BAFEB}"/>
              </a:ext>
            </a:extLst>
          </p:cNvPr>
          <p:cNvSpPr txBox="1"/>
          <p:nvPr/>
        </p:nvSpPr>
        <p:spPr>
          <a:xfrm>
            <a:off x="215154" y="2054574"/>
            <a:ext cx="11501717" cy="1862561"/>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Reta secante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 uma reta que corta a circunferência em ________ pontos quaisquer.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Reta tangente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 uma reta que intercepta a circunferência em um __________ ponto T. Esse ponto é conhecido como ponto de __________________ ou de contato.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Reta _______________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uma a reta que não possui nenhum ponto em comum com a circunferência.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b)</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Escreva o nome da posição de cada reta, relativa à circunferência, nas figuras a seguir.</a:t>
            </a:r>
            <a:endParaRPr lang="pt-BR" dirty="0"/>
          </a:p>
        </p:txBody>
      </p:sp>
      <p:pic>
        <p:nvPicPr>
          <p:cNvPr id="10" name="Imagem 9">
            <a:extLst>
              <a:ext uri="{FF2B5EF4-FFF2-40B4-BE49-F238E27FC236}">
                <a16:creationId xmlns:a16="http://schemas.microsoft.com/office/drawing/2014/main" id="{36F01AEF-C3CA-0F4A-B0C0-6596177269E2}"/>
              </a:ext>
            </a:extLst>
          </p:cNvPr>
          <p:cNvPicPr>
            <a:picLocks noChangeAspect="1"/>
          </p:cNvPicPr>
          <p:nvPr/>
        </p:nvPicPr>
        <p:blipFill>
          <a:blip r:embed="rId2"/>
          <a:stretch>
            <a:fillRect/>
          </a:stretch>
        </p:blipFill>
        <p:spPr>
          <a:xfrm>
            <a:off x="2609214" y="3997379"/>
            <a:ext cx="6352435" cy="2555821"/>
          </a:xfrm>
          <a:prstGeom prst="rect">
            <a:avLst/>
          </a:prstGeom>
        </p:spPr>
      </p:pic>
    </p:spTree>
    <p:extLst>
      <p:ext uri="{BB962C8B-B14F-4D97-AF65-F5344CB8AC3E}">
        <p14:creationId xmlns:p14="http://schemas.microsoft.com/office/powerpoint/2010/main" val="753264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D40FDE-64F7-B634-8982-E8EA45345F59}"/>
              </a:ext>
            </a:extLst>
          </p:cNvPr>
          <p:cNvSpPr txBox="1"/>
          <p:nvPr/>
        </p:nvSpPr>
        <p:spPr>
          <a:xfrm>
            <a:off x="242047" y="706835"/>
            <a:ext cx="11277600" cy="392352"/>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13.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Identifique e escreva a posição relativa entre as circunferências,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EF9D56E-507C-47B6-8D33-D469AB838D2B}"/>
              </a:ext>
            </a:extLst>
          </p:cNvPr>
          <p:cNvSpPr txBox="1"/>
          <p:nvPr/>
        </p:nvSpPr>
        <p:spPr>
          <a:xfrm>
            <a:off x="242047" y="1224038"/>
            <a:ext cx="466165"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3387D046-31C6-0EFB-3B16-5A6F36471C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129" y="1500580"/>
            <a:ext cx="2178424" cy="1682535"/>
          </a:xfrm>
          <a:prstGeom prst="rect">
            <a:avLst/>
          </a:prstGeom>
          <a:noFill/>
          <a:ln>
            <a:noFill/>
          </a:ln>
        </p:spPr>
      </p:pic>
      <p:sp>
        <p:nvSpPr>
          <p:cNvPr id="8" name="CaixaDeTexto 7">
            <a:extLst>
              <a:ext uri="{FF2B5EF4-FFF2-40B4-BE49-F238E27FC236}">
                <a16:creationId xmlns:a16="http://schemas.microsoft.com/office/drawing/2014/main" id="{D6B14FF5-6C3C-321E-64F9-7E66EA96ECA9}"/>
              </a:ext>
            </a:extLst>
          </p:cNvPr>
          <p:cNvSpPr txBox="1"/>
          <p:nvPr/>
        </p:nvSpPr>
        <p:spPr>
          <a:xfrm>
            <a:off x="3669554" y="1224037"/>
            <a:ext cx="457200"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52DAB3FD-858E-BFE6-A0AB-A8D08B467E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8507" y="1583975"/>
            <a:ext cx="2435412" cy="1622593"/>
          </a:xfrm>
          <a:prstGeom prst="rect">
            <a:avLst/>
          </a:prstGeom>
          <a:noFill/>
          <a:ln>
            <a:noFill/>
          </a:ln>
        </p:spPr>
      </p:pic>
      <p:sp>
        <p:nvSpPr>
          <p:cNvPr id="11" name="CaixaDeTexto 10">
            <a:extLst>
              <a:ext uri="{FF2B5EF4-FFF2-40B4-BE49-F238E27FC236}">
                <a16:creationId xmlns:a16="http://schemas.microsoft.com/office/drawing/2014/main" id="{994255E8-9C19-EB1D-0D67-82072D1977FA}"/>
              </a:ext>
            </a:extLst>
          </p:cNvPr>
          <p:cNvSpPr txBox="1"/>
          <p:nvPr/>
        </p:nvSpPr>
        <p:spPr>
          <a:xfrm>
            <a:off x="7252447" y="1224037"/>
            <a:ext cx="475129"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139A7C75-B4CA-A7BD-AB0E-04123CFA614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5805" y="1500580"/>
            <a:ext cx="1860597" cy="1769710"/>
          </a:xfrm>
          <a:prstGeom prst="rect">
            <a:avLst/>
          </a:prstGeom>
          <a:noFill/>
          <a:ln>
            <a:noFill/>
          </a:ln>
        </p:spPr>
      </p:pic>
      <p:sp>
        <p:nvSpPr>
          <p:cNvPr id="14" name="CaixaDeTexto 13">
            <a:extLst>
              <a:ext uri="{FF2B5EF4-FFF2-40B4-BE49-F238E27FC236}">
                <a16:creationId xmlns:a16="http://schemas.microsoft.com/office/drawing/2014/main" id="{2B50155C-C976-97FB-3C6C-5859A92986E4}"/>
              </a:ext>
            </a:extLst>
          </p:cNvPr>
          <p:cNvSpPr txBox="1"/>
          <p:nvPr/>
        </p:nvSpPr>
        <p:spPr>
          <a:xfrm>
            <a:off x="215152" y="4047920"/>
            <a:ext cx="519953"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602DD262-502F-A633-A7E5-17C24F1BF40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128" y="4423729"/>
            <a:ext cx="1936378" cy="1881445"/>
          </a:xfrm>
          <a:prstGeom prst="rect">
            <a:avLst/>
          </a:prstGeom>
          <a:noFill/>
          <a:ln>
            <a:noFill/>
          </a:ln>
        </p:spPr>
      </p:pic>
      <p:sp>
        <p:nvSpPr>
          <p:cNvPr id="17" name="CaixaDeTexto 16">
            <a:extLst>
              <a:ext uri="{FF2B5EF4-FFF2-40B4-BE49-F238E27FC236}">
                <a16:creationId xmlns:a16="http://schemas.microsoft.com/office/drawing/2014/main" id="{E45FE32E-2F48-1941-516A-3AF2EA4111D1}"/>
              </a:ext>
            </a:extLst>
          </p:cNvPr>
          <p:cNvSpPr txBox="1"/>
          <p:nvPr/>
        </p:nvSpPr>
        <p:spPr>
          <a:xfrm>
            <a:off x="3570942" y="4047920"/>
            <a:ext cx="475129"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2D6D4475-9299-1362-4262-0A6035A0A2E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98153" y="4548580"/>
            <a:ext cx="2381355" cy="1539446"/>
          </a:xfrm>
          <a:prstGeom prst="rect">
            <a:avLst/>
          </a:prstGeom>
          <a:noFill/>
          <a:ln>
            <a:noFill/>
          </a:ln>
        </p:spPr>
      </p:pic>
      <p:sp>
        <p:nvSpPr>
          <p:cNvPr id="20" name="CaixaDeTexto 19">
            <a:extLst>
              <a:ext uri="{FF2B5EF4-FFF2-40B4-BE49-F238E27FC236}">
                <a16:creationId xmlns:a16="http://schemas.microsoft.com/office/drawing/2014/main" id="{DD5A5C7B-EC5B-46E9-54D3-478B31A385D3}"/>
              </a:ext>
            </a:extLst>
          </p:cNvPr>
          <p:cNvSpPr txBox="1"/>
          <p:nvPr/>
        </p:nvSpPr>
        <p:spPr>
          <a:xfrm>
            <a:off x="7252447" y="4047920"/>
            <a:ext cx="522942"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(F)</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1" name="Imagem 20">
            <a:extLst>
              <a:ext uri="{FF2B5EF4-FFF2-40B4-BE49-F238E27FC236}">
                <a16:creationId xmlns:a16="http://schemas.microsoft.com/office/drawing/2014/main" id="{D8090F5B-37EC-CB54-6237-FA80D2B2318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38405" y="4444577"/>
            <a:ext cx="1860597" cy="1860597"/>
          </a:xfrm>
          <a:prstGeom prst="rect">
            <a:avLst/>
          </a:prstGeom>
          <a:noFill/>
          <a:ln>
            <a:noFill/>
          </a:ln>
        </p:spPr>
      </p:pic>
    </p:spTree>
    <p:extLst>
      <p:ext uri="{BB962C8B-B14F-4D97-AF65-F5344CB8AC3E}">
        <p14:creationId xmlns:p14="http://schemas.microsoft.com/office/powerpoint/2010/main" val="1765213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E42129-E154-8652-B25B-86DAF73AAD17}"/>
              </a:ext>
            </a:extLst>
          </p:cNvPr>
          <p:cNvSpPr txBox="1"/>
          <p:nvPr/>
        </p:nvSpPr>
        <p:spPr>
          <a:xfrm>
            <a:off x="322729" y="767783"/>
            <a:ext cx="9870142" cy="790473"/>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14.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Determine o valor de x, em cada figura, considerando as medidas em centímetros.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dirty="0"/>
          </a:p>
        </p:txBody>
      </p:sp>
      <p:pic>
        <p:nvPicPr>
          <p:cNvPr id="4" name="Imagem 3" descr="Diagrama&#10;&#10;Descrição gerada automaticamente">
            <a:extLst>
              <a:ext uri="{FF2B5EF4-FFF2-40B4-BE49-F238E27FC236}">
                <a16:creationId xmlns:a16="http://schemas.microsoft.com/office/drawing/2014/main" id="{9655190F-3210-7976-3EAB-ACA94C2FEA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587" y="1452373"/>
            <a:ext cx="2795753" cy="1669387"/>
          </a:xfrm>
          <a:prstGeom prst="rect">
            <a:avLst/>
          </a:prstGeom>
          <a:noFill/>
          <a:ln>
            <a:noFill/>
          </a:ln>
        </p:spPr>
      </p:pic>
      <p:sp>
        <p:nvSpPr>
          <p:cNvPr id="6" name="CaixaDeTexto 5">
            <a:extLst>
              <a:ext uri="{FF2B5EF4-FFF2-40B4-BE49-F238E27FC236}">
                <a16:creationId xmlns:a16="http://schemas.microsoft.com/office/drawing/2014/main" id="{FFA3FE8A-B5B1-E952-1020-7B9F793298BF}"/>
              </a:ext>
            </a:extLst>
          </p:cNvPr>
          <p:cNvSpPr txBox="1"/>
          <p:nvPr/>
        </p:nvSpPr>
        <p:spPr>
          <a:xfrm>
            <a:off x="322729" y="3806350"/>
            <a:ext cx="6096000" cy="369332"/>
          </a:xfrm>
          <a:prstGeom prst="rect">
            <a:avLst/>
          </a:prstGeom>
          <a:noFill/>
        </p:spPr>
        <p:txBody>
          <a:bodyPr wrap="square">
            <a:spAutoFit/>
          </a:bodyPr>
          <a:lstStyle/>
          <a:p>
            <a:r>
              <a:rPr lang="pt-BR" dirty="0">
                <a:latin typeface="Arial Narrow" panose="020B0606020202030204" pitchFamily="34" charset="0"/>
                <a:ea typeface="Aptos" panose="020B0004020202020204" pitchFamily="34" charset="0"/>
                <a:cs typeface="Times New Roman" panose="02020603050405020304" pitchFamily="18" charset="0"/>
              </a:rPr>
              <a:t>b</a:t>
            </a:r>
            <a:r>
              <a:rPr lang="pt-BR" sz="1800" dirty="0">
                <a:effectLst/>
                <a:latin typeface="Arial Narrow" panose="020B0606020202030204" pitchFamily="34" charset="0"/>
                <a:ea typeface="Aptos" panose="020B0004020202020204" pitchFamily="34" charset="0"/>
                <a:cs typeface="Times New Roman" panose="02020603050405020304" pitchFamily="18" charset="0"/>
              </a:rPr>
              <a:t>)</a:t>
            </a:r>
            <a:endParaRPr lang="pt-BR" dirty="0"/>
          </a:p>
        </p:txBody>
      </p:sp>
      <p:pic>
        <p:nvPicPr>
          <p:cNvPr id="7" name="Imagem 6" descr="Diagrama&#10;&#10;Descrição gerada automaticamente">
            <a:extLst>
              <a:ext uri="{FF2B5EF4-FFF2-40B4-BE49-F238E27FC236}">
                <a16:creationId xmlns:a16="http://schemas.microsoft.com/office/drawing/2014/main" id="{C9BAA45C-A104-D311-C802-8B2A087383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586" y="3991016"/>
            <a:ext cx="2096507" cy="2639049"/>
          </a:xfrm>
          <a:prstGeom prst="rect">
            <a:avLst/>
          </a:prstGeom>
          <a:noFill/>
          <a:ln>
            <a:noFill/>
          </a:ln>
        </p:spPr>
      </p:pic>
      <p:sp>
        <p:nvSpPr>
          <p:cNvPr id="9" name="CaixaDeTexto 8">
            <a:extLst>
              <a:ext uri="{FF2B5EF4-FFF2-40B4-BE49-F238E27FC236}">
                <a16:creationId xmlns:a16="http://schemas.microsoft.com/office/drawing/2014/main" id="{362F6E1E-C52D-6FE2-1FE2-B9A75F44B95C}"/>
              </a:ext>
            </a:extLst>
          </p:cNvPr>
          <p:cNvSpPr txBox="1"/>
          <p:nvPr/>
        </p:nvSpPr>
        <p:spPr>
          <a:xfrm>
            <a:off x="5997389" y="1256165"/>
            <a:ext cx="421340" cy="392415"/>
          </a:xfrm>
          <a:prstGeom prst="rect">
            <a:avLst/>
          </a:prstGeom>
          <a:noFill/>
        </p:spPr>
        <p:txBody>
          <a:bodyPr wrap="square">
            <a:spAutoFit/>
          </a:bodyPr>
          <a:lstStyle/>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Gráfico de pizza&#10;&#10;Descrição gerada automaticamente">
            <a:extLst>
              <a:ext uri="{FF2B5EF4-FFF2-40B4-BE49-F238E27FC236}">
                <a16:creationId xmlns:a16="http://schemas.microsoft.com/office/drawing/2014/main" id="{8233E146-146C-9B8E-6C4D-69ADD6016D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53140" y="1256165"/>
            <a:ext cx="2690860" cy="2660337"/>
          </a:xfrm>
          <a:prstGeom prst="rect">
            <a:avLst/>
          </a:prstGeom>
          <a:noFill/>
          <a:ln>
            <a:noFill/>
          </a:ln>
        </p:spPr>
      </p:pic>
    </p:spTree>
    <p:extLst>
      <p:ext uri="{BB962C8B-B14F-4D97-AF65-F5344CB8AC3E}">
        <p14:creationId xmlns:p14="http://schemas.microsoft.com/office/powerpoint/2010/main" val="3116080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29E0C6-E874-A893-EC36-C5F9A1C71650}"/>
              </a:ext>
            </a:extLst>
          </p:cNvPr>
          <p:cNvSpPr txBox="1"/>
          <p:nvPr/>
        </p:nvSpPr>
        <p:spPr>
          <a:xfrm>
            <a:off x="277905" y="787518"/>
            <a:ext cx="10049435" cy="425694"/>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15.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Identifique e calcule a medida dos ângulos inscrito e central em cada circunferência.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7FC3C9B-54C8-C943-829E-4E1EB4356A7F}"/>
              </a:ext>
            </a:extLst>
          </p:cNvPr>
          <p:cNvSpPr txBox="1"/>
          <p:nvPr/>
        </p:nvSpPr>
        <p:spPr>
          <a:xfrm>
            <a:off x="277905" y="1332275"/>
            <a:ext cx="6096000" cy="425758"/>
          </a:xfrm>
          <a:prstGeom prst="rect">
            <a:avLst/>
          </a:prstGeom>
          <a:noFill/>
        </p:spPr>
        <p:txBody>
          <a:bodyPr wrap="square">
            <a:spAutoFit/>
          </a:bodyPr>
          <a:lstStyle/>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E52447C5-A5A9-0FB5-CDB9-7DCA4EB0C7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934" y="1482978"/>
            <a:ext cx="1752786" cy="1682419"/>
          </a:xfrm>
          <a:prstGeom prst="rect">
            <a:avLst/>
          </a:prstGeom>
          <a:noFill/>
          <a:ln>
            <a:noFill/>
          </a:ln>
        </p:spPr>
      </p:pic>
      <p:sp>
        <p:nvSpPr>
          <p:cNvPr id="8" name="CaixaDeTexto 7">
            <a:extLst>
              <a:ext uri="{FF2B5EF4-FFF2-40B4-BE49-F238E27FC236}">
                <a16:creationId xmlns:a16="http://schemas.microsoft.com/office/drawing/2014/main" id="{50077F52-CD27-8341-28F2-C563EC665CE5}"/>
              </a:ext>
            </a:extLst>
          </p:cNvPr>
          <p:cNvSpPr txBox="1"/>
          <p:nvPr/>
        </p:nvSpPr>
        <p:spPr>
          <a:xfrm>
            <a:off x="4123765" y="1337774"/>
            <a:ext cx="618565" cy="425758"/>
          </a:xfrm>
          <a:prstGeom prst="rect">
            <a:avLst/>
          </a:prstGeom>
          <a:noFill/>
        </p:spPr>
        <p:txBody>
          <a:bodyPr wrap="square">
            <a:spAutoFit/>
          </a:bodyPr>
          <a:lstStyle/>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C4BD29AC-89D1-E4CD-BE71-6831389A0FEE}"/>
              </a:ext>
            </a:extLst>
          </p:cNvPr>
          <p:cNvPicPr>
            <a:picLocks noChangeAspect="1"/>
          </p:cNvPicPr>
          <p:nvPr/>
        </p:nvPicPr>
        <p:blipFill rotWithShape="1">
          <a:blip r:embed="rId3">
            <a:extLst>
              <a:ext uri="{28A0092B-C50C-407E-A947-70E740481C1C}">
                <a14:useLocalDpi xmlns:a14="http://schemas.microsoft.com/office/drawing/2010/main" val="0"/>
              </a:ext>
            </a:extLst>
          </a:blip>
          <a:srcRect b="-86"/>
          <a:stretch/>
        </p:blipFill>
        <p:spPr bwMode="auto">
          <a:xfrm>
            <a:off x="4615534" y="1343395"/>
            <a:ext cx="1480466" cy="196158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graphicFrame>
            <p:nvGraphicFramePr>
              <p:cNvPr id="10" name="Tabela 9">
                <a:extLst>
                  <a:ext uri="{FF2B5EF4-FFF2-40B4-BE49-F238E27FC236}">
                    <a16:creationId xmlns:a16="http://schemas.microsoft.com/office/drawing/2014/main" id="{67C57620-7A32-06CA-301A-1DE269BF9E53}"/>
                  </a:ext>
                </a:extLst>
              </p:cNvPr>
              <p:cNvGraphicFramePr>
                <a:graphicFrameLocks noGrp="1"/>
              </p:cNvGraphicFramePr>
              <p:nvPr>
                <p:extLst>
                  <p:ext uri="{D42A27DB-BD31-4B8C-83A1-F6EECF244321}">
                    <p14:modId xmlns:p14="http://schemas.microsoft.com/office/powerpoint/2010/main" val="1721336262"/>
                  </p:ext>
                </p:extLst>
              </p:nvPr>
            </p:nvGraphicFramePr>
            <p:xfrm>
              <a:off x="277905" y="3214990"/>
              <a:ext cx="6640122" cy="929751"/>
            </p:xfrm>
            <a:graphic>
              <a:graphicData uri="http://schemas.openxmlformats.org/drawingml/2006/table">
                <a:tbl>
                  <a:tblPr firstRow="1" firstCol="1" bandRow="1">
                    <a:tableStyleId>{5C22544A-7EE6-4342-B048-85BDC9FD1C3A}</a:tableStyleId>
                  </a:tblPr>
                  <a:tblGrid>
                    <a:gridCol w="3505201">
                      <a:extLst>
                        <a:ext uri="{9D8B030D-6E8A-4147-A177-3AD203B41FA5}">
                          <a16:colId xmlns:a16="http://schemas.microsoft.com/office/drawing/2014/main" val="1758158497"/>
                        </a:ext>
                      </a:extLst>
                    </a:gridCol>
                    <a:gridCol w="3134921">
                      <a:extLst>
                        <a:ext uri="{9D8B030D-6E8A-4147-A177-3AD203B41FA5}">
                          <a16:colId xmlns:a16="http://schemas.microsoft.com/office/drawing/2014/main" val="2196366827"/>
                        </a:ext>
                      </a:extLst>
                    </a:gridCol>
                  </a:tblGrid>
                  <a:tr h="583911">
                    <a:tc>
                      <a:txBody>
                        <a:bodyPr/>
                        <a:lstStyle/>
                        <a:p>
                          <a:pPr>
                            <a:lnSpc>
                              <a:spcPct val="115000"/>
                            </a:lnSpc>
                            <a:spcAft>
                              <a:spcPts val="800"/>
                            </a:spcAft>
                          </a:pPr>
                          <a:r>
                            <a:rPr lang="pt-BR" sz="2000" kern="100" dirty="0">
                              <a:solidFill>
                                <a:schemeClr val="tx1"/>
                              </a:solidFill>
                              <a:effectLst/>
                              <a:latin typeface="Arial Narrow" panose="020B0606020202030204" pitchFamily="34" charset="0"/>
                            </a:rPr>
                            <a:t>Ângulo </a:t>
                          </a:r>
                          <a:r>
                            <a:rPr lang="pt-BR" sz="2000" u="heavy" kern="100" dirty="0">
                              <a:solidFill>
                                <a:schemeClr val="tx1"/>
                              </a:solidFill>
                              <a:effectLst/>
                              <a:latin typeface="Arial Narrow" panose="020B0606020202030204" pitchFamily="34" charset="0"/>
                            </a:rPr>
                            <a:t>________   ______</a:t>
                          </a:r>
                          <a:r>
                            <a:rPr lang="pt-BR" sz="2000" kern="100" dirty="0">
                              <a:solidFill>
                                <a:schemeClr val="tx1"/>
                              </a:solidFill>
                              <a:effectLst/>
                              <a:latin typeface="Arial Narrow" panose="020B0606020202030204" pitchFamily="34" charset="0"/>
                            </a:rPr>
                            <a:t> .</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pPr>
                          <a:r>
                            <a:rPr lang="pt-BR" sz="2000" kern="100">
                              <a:solidFill>
                                <a:schemeClr val="tx1"/>
                              </a:solidFill>
                              <a:effectLst/>
                              <a:latin typeface="Arial Narrow" panose="020B0606020202030204" pitchFamily="34" charset="0"/>
                            </a:rPr>
                            <a:t>Ângulo </a:t>
                          </a:r>
                          <a:r>
                            <a:rPr lang="pt-BR" sz="2000" u="heavy" kern="100">
                              <a:solidFill>
                                <a:schemeClr val="tx1"/>
                              </a:solidFill>
                              <a:effectLst/>
                              <a:latin typeface="Arial Narrow" panose="020B0606020202030204" pitchFamily="34" charset="0"/>
                            </a:rPr>
                            <a:t>__________ _____ </a:t>
                          </a:r>
                          <a:r>
                            <a:rPr lang="pt-BR" sz="2000" kern="100">
                              <a:solidFill>
                                <a:schemeClr val="tx1"/>
                              </a:solidFill>
                              <a:effectLst/>
                              <a:latin typeface="Arial Narrow" panose="020B0606020202030204" pitchFamily="34" charset="0"/>
                            </a:rPr>
                            <a:t> .</a:t>
                          </a:r>
                          <a:endParaRPr lang="pt-BR" sz="200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99455636"/>
                      </a:ext>
                    </a:extLst>
                  </a:tr>
                  <a:tr h="345840">
                    <a:tc>
                      <a:txBody>
                        <a:bodyPr/>
                        <a:lstStyle/>
                        <a:p>
                          <a:pPr algn="ctr">
                            <a:lnSpc>
                              <a:spcPct val="115000"/>
                            </a:lnSpc>
                            <a:spcAft>
                              <a:spcPts val="800"/>
                            </a:spcAft>
                          </a:pPr>
                          <a14:m>
                            <m:oMath xmlns:m="http://schemas.openxmlformats.org/officeDocument/2006/math">
                              <m:r>
                                <m:rPr>
                                  <m:sty m:val="p"/>
                                </m:rPr>
                                <a:rPr lang="pt-BR" sz="2000" kern="100" smtClean="0">
                                  <a:solidFill>
                                    <a:schemeClr val="tx1"/>
                                  </a:solidFill>
                                  <a:effectLst/>
                                </a:rPr>
                                <m:t>x</m:t>
                              </m:r>
                              <m:r>
                                <a:rPr lang="pt-BR" sz="2000" kern="100" smtClean="0">
                                  <a:solidFill>
                                    <a:schemeClr val="tx1"/>
                                  </a:solidFill>
                                  <a:effectLst/>
                                </a:rPr>
                                <m:t>= </m:t>
                              </m:r>
                            </m:oMath>
                          </a14:m>
                          <a:r>
                            <a:rPr lang="pt-BR" sz="2000" u="heavy" kern="100">
                              <a:solidFill>
                                <a:schemeClr val="tx1"/>
                              </a:solidFill>
                              <a:effectLst/>
                              <a:latin typeface="Arial Narrow" panose="020B0606020202030204" pitchFamily="34" charset="0"/>
                            </a:rPr>
                            <a:t>________</a:t>
                          </a:r>
                          <a:endParaRPr lang="pt-BR" sz="200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800"/>
                            </a:spcAft>
                          </a:pPr>
                          <a14:m>
                            <m:oMath xmlns:m="http://schemas.openxmlformats.org/officeDocument/2006/math">
                              <m:r>
                                <m:rPr>
                                  <m:sty m:val="p"/>
                                </m:rPr>
                                <a:rPr lang="pt-BR" sz="2000" kern="100" smtClean="0">
                                  <a:solidFill>
                                    <a:schemeClr val="tx1"/>
                                  </a:solidFill>
                                  <a:effectLst/>
                                </a:rPr>
                                <m:t>x</m:t>
                              </m:r>
                              <m:r>
                                <a:rPr lang="pt-BR" sz="2000" kern="100" smtClean="0">
                                  <a:solidFill>
                                    <a:schemeClr val="tx1"/>
                                  </a:solidFill>
                                  <a:effectLst/>
                                </a:rPr>
                                <m:t>=</m:t>
                              </m:r>
                            </m:oMath>
                          </a14:m>
                          <a:r>
                            <a:rPr lang="pt-BR" sz="2000" kern="100" dirty="0">
                              <a:solidFill>
                                <a:schemeClr val="tx1"/>
                              </a:solidFill>
                              <a:effectLst/>
                              <a:latin typeface="Arial Narrow" panose="020B0606020202030204" pitchFamily="34" charset="0"/>
                            </a:rPr>
                            <a:t> </a:t>
                          </a:r>
                          <a:r>
                            <a:rPr lang="pt-BR" sz="2000" u="heavy" kern="100" dirty="0">
                              <a:solidFill>
                                <a:schemeClr val="tx1"/>
                              </a:solidFill>
                              <a:effectLst/>
                              <a:latin typeface="Arial Narrow" panose="020B0606020202030204" pitchFamily="34" charset="0"/>
                            </a:rPr>
                            <a:t>________</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75615029"/>
                      </a:ext>
                    </a:extLst>
                  </a:tr>
                </a:tbl>
              </a:graphicData>
            </a:graphic>
          </p:graphicFrame>
        </mc:Choice>
        <mc:Fallback>
          <p:graphicFrame>
            <p:nvGraphicFramePr>
              <p:cNvPr id="10" name="Tabela 9">
                <a:extLst>
                  <a:ext uri="{FF2B5EF4-FFF2-40B4-BE49-F238E27FC236}">
                    <a16:creationId xmlns:a16="http://schemas.microsoft.com/office/drawing/2014/main" id="{67C57620-7A32-06CA-301A-1DE269BF9E53}"/>
                  </a:ext>
                </a:extLst>
              </p:cNvPr>
              <p:cNvGraphicFramePr>
                <a:graphicFrameLocks noGrp="1"/>
              </p:cNvGraphicFramePr>
              <p:nvPr>
                <p:extLst>
                  <p:ext uri="{D42A27DB-BD31-4B8C-83A1-F6EECF244321}">
                    <p14:modId xmlns:p14="http://schemas.microsoft.com/office/powerpoint/2010/main" val="1721336262"/>
                  </p:ext>
                </p:extLst>
              </p:nvPr>
            </p:nvGraphicFramePr>
            <p:xfrm>
              <a:off x="277905" y="3214990"/>
              <a:ext cx="6640122" cy="929751"/>
            </p:xfrm>
            <a:graphic>
              <a:graphicData uri="http://schemas.openxmlformats.org/drawingml/2006/table">
                <a:tbl>
                  <a:tblPr firstRow="1" firstCol="1" bandRow="1">
                    <a:tableStyleId>{5C22544A-7EE6-4342-B048-85BDC9FD1C3A}</a:tableStyleId>
                  </a:tblPr>
                  <a:tblGrid>
                    <a:gridCol w="3505201">
                      <a:extLst>
                        <a:ext uri="{9D8B030D-6E8A-4147-A177-3AD203B41FA5}">
                          <a16:colId xmlns:a16="http://schemas.microsoft.com/office/drawing/2014/main" val="1758158497"/>
                        </a:ext>
                      </a:extLst>
                    </a:gridCol>
                    <a:gridCol w="3134921">
                      <a:extLst>
                        <a:ext uri="{9D8B030D-6E8A-4147-A177-3AD203B41FA5}">
                          <a16:colId xmlns:a16="http://schemas.microsoft.com/office/drawing/2014/main" val="2196366827"/>
                        </a:ext>
                      </a:extLst>
                    </a:gridCol>
                  </a:tblGrid>
                  <a:tr h="583911">
                    <a:tc>
                      <a:txBody>
                        <a:bodyPr/>
                        <a:lstStyle/>
                        <a:p>
                          <a:pPr>
                            <a:lnSpc>
                              <a:spcPct val="115000"/>
                            </a:lnSpc>
                            <a:spcAft>
                              <a:spcPts val="800"/>
                            </a:spcAft>
                          </a:pPr>
                          <a:r>
                            <a:rPr lang="pt-BR" sz="2000" kern="100" dirty="0">
                              <a:solidFill>
                                <a:schemeClr val="tx1"/>
                              </a:solidFill>
                              <a:effectLst/>
                              <a:latin typeface="Arial Narrow" panose="020B0606020202030204" pitchFamily="34" charset="0"/>
                            </a:rPr>
                            <a:t>Ângulo </a:t>
                          </a:r>
                          <a:r>
                            <a:rPr lang="pt-BR" sz="2000" u="heavy" kern="100" dirty="0">
                              <a:solidFill>
                                <a:schemeClr val="tx1"/>
                              </a:solidFill>
                              <a:effectLst/>
                              <a:latin typeface="Arial Narrow" panose="020B0606020202030204" pitchFamily="34" charset="0"/>
                            </a:rPr>
                            <a:t>________   ______</a:t>
                          </a:r>
                          <a:r>
                            <a:rPr lang="pt-BR" sz="2000" kern="100" dirty="0">
                              <a:solidFill>
                                <a:schemeClr val="tx1"/>
                              </a:solidFill>
                              <a:effectLst/>
                              <a:latin typeface="Arial Narrow" panose="020B0606020202030204" pitchFamily="34" charset="0"/>
                            </a:rPr>
                            <a:t> .</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pPr>
                          <a:r>
                            <a:rPr lang="pt-BR" sz="2000" kern="100">
                              <a:solidFill>
                                <a:schemeClr val="tx1"/>
                              </a:solidFill>
                              <a:effectLst/>
                              <a:latin typeface="Arial Narrow" panose="020B0606020202030204" pitchFamily="34" charset="0"/>
                            </a:rPr>
                            <a:t>Ângulo </a:t>
                          </a:r>
                          <a:r>
                            <a:rPr lang="pt-BR" sz="2000" u="heavy" kern="100">
                              <a:solidFill>
                                <a:schemeClr val="tx1"/>
                              </a:solidFill>
                              <a:effectLst/>
                              <a:latin typeface="Arial Narrow" panose="020B0606020202030204" pitchFamily="34" charset="0"/>
                            </a:rPr>
                            <a:t>__________ _____ </a:t>
                          </a:r>
                          <a:r>
                            <a:rPr lang="pt-BR" sz="2000" kern="100">
                              <a:solidFill>
                                <a:schemeClr val="tx1"/>
                              </a:solidFill>
                              <a:effectLst/>
                              <a:latin typeface="Arial Narrow" panose="020B0606020202030204" pitchFamily="34" charset="0"/>
                            </a:rPr>
                            <a:t> .</a:t>
                          </a:r>
                          <a:endParaRPr lang="pt-BR" sz="200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99455636"/>
                      </a:ext>
                    </a:extLst>
                  </a:tr>
                  <a:tr h="345840">
                    <a:tc>
                      <a:txBody>
                        <a:bodyPr/>
                        <a:lstStyle/>
                        <a:p>
                          <a:endParaRPr lang="pt-BR"/>
                        </a:p>
                      </a:txBody>
                      <a:tcPr marL="68580" marR="68580" marT="0" marB="0">
                        <a:blipFill>
                          <a:blip r:embed="rId4"/>
                          <a:stretch>
                            <a:fillRect l="-174" t="-187719" r="-90435" b="-36842"/>
                          </a:stretch>
                        </a:blipFill>
                      </a:tcPr>
                    </a:tc>
                    <a:tc>
                      <a:txBody>
                        <a:bodyPr/>
                        <a:lstStyle/>
                        <a:p>
                          <a:endParaRPr lang="pt-BR"/>
                        </a:p>
                      </a:txBody>
                      <a:tcPr marL="68580" marR="68580" marT="0" marB="0">
                        <a:blipFill>
                          <a:blip r:embed="rId4"/>
                          <a:stretch>
                            <a:fillRect l="-111845" t="-187719" r="-971" b="-36842"/>
                          </a:stretch>
                        </a:blipFill>
                      </a:tcPr>
                    </a:tc>
                    <a:extLst>
                      <a:ext uri="{0D108BD9-81ED-4DB2-BD59-A6C34878D82A}">
                        <a16:rowId xmlns:a16="http://schemas.microsoft.com/office/drawing/2014/main" val="375615029"/>
                      </a:ext>
                    </a:extLst>
                  </a:tr>
                </a:tbl>
              </a:graphicData>
            </a:graphic>
          </p:graphicFrame>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31A9888B-2AA9-AB77-F6FD-39711DCC405F}"/>
                  </a:ext>
                </a:extLst>
              </p:cNvPr>
              <p:cNvSpPr txBox="1"/>
              <p:nvPr/>
            </p:nvSpPr>
            <p:spPr>
              <a:xfrm>
                <a:off x="277905" y="4209122"/>
                <a:ext cx="6096000" cy="425694"/>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16.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Calcule a medida de </a:t>
                </a:r>
                <a14:m>
                  <m:oMath xmlns:m="http://schemas.openxmlformats.org/officeDocument/2006/math">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𝒙</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na figura,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31A9888B-2AA9-AB77-F6FD-39711DCC405F}"/>
                  </a:ext>
                </a:extLst>
              </p:cNvPr>
              <p:cNvSpPr txBox="1">
                <a:spLocks noRot="1" noChangeAspect="1" noMove="1" noResize="1" noEditPoints="1" noAdjustHandles="1" noChangeArrowheads="1" noChangeShapeType="1" noTextEdit="1"/>
              </p:cNvSpPr>
              <p:nvPr/>
            </p:nvSpPr>
            <p:spPr>
              <a:xfrm>
                <a:off x="277905" y="4209122"/>
                <a:ext cx="6096000" cy="425694"/>
              </a:xfrm>
              <a:prstGeom prst="rect">
                <a:avLst/>
              </a:prstGeom>
              <a:blipFill>
                <a:blip r:embed="rId5"/>
                <a:stretch>
                  <a:fillRect l="-1100" t="-4286" b="-21429"/>
                </a:stretch>
              </a:blipFill>
            </p:spPr>
            <p:txBody>
              <a:bodyPr/>
              <a:lstStyle/>
              <a:p>
                <a:r>
                  <a:rPr lang="pt-BR">
                    <a:noFill/>
                  </a:rPr>
                  <a:t> </a:t>
                </a:r>
              </a:p>
            </p:txBody>
          </p:sp>
        </mc:Fallback>
      </mc:AlternateContent>
      <p:pic>
        <p:nvPicPr>
          <p:cNvPr id="13" name="Imagem 12" descr="Diagrama, Diagrama de Venn&#10;&#10;Descrição gerada automaticamente">
            <a:extLst>
              <a:ext uri="{FF2B5EF4-FFF2-40B4-BE49-F238E27FC236}">
                <a16:creationId xmlns:a16="http://schemas.microsoft.com/office/drawing/2014/main" id="{805A914E-B169-ECF8-164B-2B3DCD380712}"/>
              </a:ext>
            </a:extLst>
          </p:cNvPr>
          <p:cNvPicPr>
            <a:picLocks noChangeAspect="1"/>
          </p:cNvPicPr>
          <p:nvPr/>
        </p:nvPicPr>
        <p:blipFill rotWithShape="1">
          <a:blip r:embed="rId6">
            <a:extLst>
              <a:ext uri="{28A0092B-C50C-407E-A947-70E740481C1C}">
                <a14:useLocalDpi xmlns:a14="http://schemas.microsoft.com/office/drawing/2010/main" val="0"/>
              </a:ext>
            </a:extLst>
          </a:blip>
          <a:srcRect b="5962"/>
          <a:stretch/>
        </p:blipFill>
        <p:spPr bwMode="auto">
          <a:xfrm>
            <a:off x="820085" y="4552114"/>
            <a:ext cx="2003798" cy="19472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3351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E20355-F8F0-BEDB-2136-3D06812F37E9}"/>
              </a:ext>
            </a:extLst>
          </p:cNvPr>
          <p:cNvSpPr txBox="1"/>
          <p:nvPr/>
        </p:nvSpPr>
        <p:spPr>
          <a:xfrm>
            <a:off x="268942" y="652445"/>
            <a:ext cx="11645152" cy="1029513"/>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17. (ENEM 2013)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um sistema de dutos, três canos iguais, de raio externo 30 cm, são soldados entre si e colocados dentro de um cano de raio maior, de medida R. Para posteriormente ter fácil manutenção, é necessário haver uma distância de 10 cm entre os canos soldados e o cano de raio maior. Essa distância é garantida por um espaçador de metal, conforme a figura: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Diagrama&#10;&#10;Descrição gerada automaticamente">
            <a:extLst>
              <a:ext uri="{FF2B5EF4-FFF2-40B4-BE49-F238E27FC236}">
                <a16:creationId xmlns:a16="http://schemas.microsoft.com/office/drawing/2014/main" id="{6FB7AB89-1FD6-D405-4A29-1A307F110A3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8271" t="3688" r="8179" b="5062"/>
          <a:stretch/>
        </p:blipFill>
        <p:spPr bwMode="auto">
          <a:xfrm>
            <a:off x="517020" y="2194415"/>
            <a:ext cx="3095756" cy="303074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646889C0-103E-8057-32C6-32551173CF1C}"/>
                  </a:ext>
                </a:extLst>
              </p:cNvPr>
              <p:cNvSpPr txBox="1"/>
              <p:nvPr/>
            </p:nvSpPr>
            <p:spPr>
              <a:xfrm>
                <a:off x="4930589" y="2123456"/>
                <a:ext cx="6096000" cy="3172663"/>
              </a:xfrm>
              <a:prstGeom prst="rect">
                <a:avLst/>
              </a:prstGeom>
              <a:noFill/>
            </p:spPr>
            <p:txBody>
              <a:bodyPr wrap="square">
                <a:spAutoFit/>
              </a:bodyPr>
              <a:lstStyle/>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Utilize 1,7 como aproximação para </a:t>
                </a:r>
                <a14:m>
                  <m:oMath xmlns:m="http://schemas.openxmlformats.org/officeDocument/2006/math">
                    <m:rad>
                      <m:radPr>
                        <m:degHide m:val="on"/>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e>
                    </m:rad>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 valor de R, em centímetros, é igual 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64,0.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65,5.</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 74,0.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81,0.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000" dirty="0">
                    <a:effectLst/>
                    <a:latin typeface="Arial Narrow" panose="020B0606020202030204" pitchFamily="34" charset="0"/>
                    <a:ea typeface="Aptos" panose="020B0004020202020204" pitchFamily="34" charset="0"/>
                    <a:cs typeface="Times New Roman" panose="02020603050405020304" pitchFamily="18" charset="0"/>
                  </a:rPr>
                  <a:t>(E) 91,0.</a:t>
                </a:r>
                <a:endParaRPr lang="pt-BR" sz="2000" dirty="0"/>
              </a:p>
            </p:txBody>
          </p:sp>
        </mc:Choice>
        <mc:Fallback>
          <p:sp>
            <p:nvSpPr>
              <p:cNvPr id="6" name="CaixaDeTexto 5">
                <a:extLst>
                  <a:ext uri="{FF2B5EF4-FFF2-40B4-BE49-F238E27FC236}">
                    <a16:creationId xmlns:a16="http://schemas.microsoft.com/office/drawing/2014/main" id="{646889C0-103E-8057-32C6-32551173CF1C}"/>
                  </a:ext>
                </a:extLst>
              </p:cNvPr>
              <p:cNvSpPr txBox="1">
                <a:spLocks noRot="1" noChangeAspect="1" noMove="1" noResize="1" noEditPoints="1" noAdjustHandles="1" noChangeArrowheads="1" noChangeShapeType="1" noTextEdit="1"/>
              </p:cNvSpPr>
              <p:nvPr/>
            </p:nvSpPr>
            <p:spPr>
              <a:xfrm>
                <a:off x="4930589" y="2123456"/>
                <a:ext cx="6096000" cy="3172663"/>
              </a:xfrm>
              <a:prstGeom prst="rect">
                <a:avLst/>
              </a:prstGeom>
              <a:blipFill>
                <a:blip r:embed="rId4"/>
                <a:stretch>
                  <a:fillRect l="-1100" b="-2111"/>
                </a:stretch>
              </a:blipFill>
            </p:spPr>
            <p:txBody>
              <a:bodyPr/>
              <a:lstStyle/>
              <a:p>
                <a:r>
                  <a:rPr lang="pt-BR">
                    <a:noFill/>
                  </a:rPr>
                  <a:t> </a:t>
                </a:r>
              </a:p>
            </p:txBody>
          </p:sp>
        </mc:Fallback>
      </mc:AlternateContent>
    </p:spTree>
    <p:extLst>
      <p:ext uri="{BB962C8B-B14F-4D97-AF65-F5344CB8AC3E}">
        <p14:creationId xmlns:p14="http://schemas.microsoft.com/office/powerpoint/2010/main" val="1335452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99CDAA-F979-70A2-2F0A-68671B28DE50}"/>
              </a:ext>
            </a:extLst>
          </p:cNvPr>
          <p:cNvSpPr txBox="1"/>
          <p:nvPr/>
        </p:nvSpPr>
        <p:spPr>
          <a:xfrm>
            <a:off x="300318" y="666193"/>
            <a:ext cx="11591364" cy="710964"/>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18. (ENEM 2019)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Uma pista circular delimitada por duas circunferências concêntricas foi construída. Na circunferência interna dessa pista, de raio 0,3 km, serão colocados aparelhos de ginástica localizados nos pontos P, Q e R, conforme a figura.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 Círculo&#10;&#10;Descrição gerada automaticamente">
            <a:extLst>
              <a:ext uri="{FF2B5EF4-FFF2-40B4-BE49-F238E27FC236}">
                <a16:creationId xmlns:a16="http://schemas.microsoft.com/office/drawing/2014/main" id="{72C91B8C-91AF-1D07-6DA9-3347E1112B3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440714" y="1381190"/>
            <a:ext cx="3062746" cy="2753364"/>
          </a:xfrm>
          <a:prstGeom prst="rect">
            <a:avLst/>
          </a:prstGeom>
          <a:noFill/>
          <a:ln>
            <a:noFill/>
          </a:ln>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B66DF995-56C9-8E5E-2B75-00BD476B1D7F}"/>
                  </a:ext>
                </a:extLst>
              </p:cNvPr>
              <p:cNvSpPr txBox="1"/>
              <p:nvPr/>
            </p:nvSpPr>
            <p:spPr>
              <a:xfrm>
                <a:off x="217393" y="4134554"/>
                <a:ext cx="11757211" cy="2441566"/>
              </a:xfrm>
              <a:prstGeom prst="rect">
                <a:avLst/>
              </a:prstGeom>
              <a:noFill/>
            </p:spPr>
            <p:txBody>
              <a:bodyPr wrap="square">
                <a:spAutoFit/>
              </a:bodyPr>
              <a:lstStyle/>
              <a:p>
                <a:pPr algn="just"/>
                <a:r>
                  <a:rPr lang="pt-BR" sz="1800" dirty="0">
                    <a:solidFill>
                      <a:srgbClr val="000000"/>
                    </a:solidFill>
                    <a:effectLst/>
                    <a:latin typeface="Arial Narrow" panose="020B0606020202030204" pitchFamily="34" charset="0"/>
                    <a:ea typeface="Times New Roman" panose="02020603050405020304" pitchFamily="18" charset="0"/>
                  </a:rPr>
                  <a:t>O segmento </a:t>
                </a:r>
                <a14:m>
                  <m:oMath xmlns:m="http://schemas.openxmlformats.org/officeDocument/2006/math">
                    <m:bar>
                      <m:barPr>
                        <m:pos m:val="top"/>
                        <m:ctrlPr>
                          <a:rPr lang="pt-BR" sz="1800" i="1">
                            <a:effectLst/>
                            <a:latin typeface="Cambria Math" panose="02040503050406030204" pitchFamily="18" charset="0"/>
                            <a:ea typeface="Times New Roman" panose="02020603050405020304" pitchFamily="18" charset="0"/>
                          </a:rPr>
                        </m:ctrlPr>
                      </m:barPr>
                      <m:e>
                        <m:r>
                          <m:rPr>
                            <m:sty m:val="p"/>
                          </m:rPr>
                          <a:rPr lang="pt-BR" sz="1800">
                            <a:solidFill>
                              <a:srgbClr val="000000"/>
                            </a:solidFill>
                            <a:effectLst/>
                            <a:latin typeface="Cambria Math" panose="02040503050406030204" pitchFamily="18" charset="0"/>
                            <a:ea typeface="Times New Roman" panose="02020603050405020304" pitchFamily="18" charset="0"/>
                          </a:rPr>
                          <m:t>RP</m:t>
                        </m:r>
                      </m:e>
                    </m:bar>
                  </m:oMath>
                </a14:m>
                <a:r>
                  <a:rPr lang="pt-BR" sz="1800" dirty="0">
                    <a:solidFill>
                      <a:srgbClr val="000000"/>
                    </a:solidFill>
                    <a:effectLst/>
                    <a:latin typeface="Arial Narrow" panose="020B0606020202030204" pitchFamily="34" charset="0"/>
                    <a:ea typeface="Times New Roman" panose="02020603050405020304" pitchFamily="18" charset="0"/>
                  </a:rPr>
                  <a:t> é um diâmetro dessa circunferência interna, e o ângulo </a:t>
                </a:r>
                <a14:m>
                  <m:oMath xmlns:m="http://schemas.openxmlformats.org/officeDocument/2006/math">
                    <m:r>
                      <m:rPr>
                        <m:sty m:val="p"/>
                      </m:rPr>
                      <a:rPr lang="pt-BR" sz="1800">
                        <a:solidFill>
                          <a:srgbClr val="000000"/>
                        </a:solidFill>
                        <a:effectLst/>
                        <a:latin typeface="Cambria Math" panose="02040503050406030204" pitchFamily="18" charset="0"/>
                        <a:ea typeface="Times New Roman" panose="02020603050405020304" pitchFamily="18" charset="0"/>
                      </a:rPr>
                      <m:t>P</m:t>
                    </m:r>
                    <m:acc>
                      <m:accPr>
                        <m:chr m:val="̂"/>
                        <m:ctrlPr>
                          <a:rPr lang="pt-BR" sz="1800" i="1">
                            <a:effectLst/>
                            <a:latin typeface="Cambria Math" panose="02040503050406030204" pitchFamily="18" charset="0"/>
                            <a:ea typeface="Times New Roman" panose="02020603050405020304" pitchFamily="18" charset="0"/>
                          </a:rPr>
                        </m:ctrlPr>
                      </m:accPr>
                      <m:e>
                        <m:r>
                          <m:rPr>
                            <m:sty m:val="p"/>
                          </m:rPr>
                          <a:rPr lang="pt-BR" sz="1800">
                            <a:solidFill>
                              <a:srgbClr val="000000"/>
                            </a:solidFill>
                            <a:effectLst/>
                            <a:latin typeface="Cambria Math" panose="02040503050406030204" pitchFamily="18" charset="0"/>
                            <a:ea typeface="Times New Roman" panose="02020603050405020304" pitchFamily="18" charset="0"/>
                          </a:rPr>
                          <m:t>R</m:t>
                        </m:r>
                      </m:e>
                    </m:acc>
                    <m:r>
                      <m:rPr>
                        <m:sty m:val="p"/>
                      </m:rPr>
                      <a:rPr lang="pt-BR" sz="1800">
                        <a:solidFill>
                          <a:srgbClr val="000000"/>
                        </a:solidFill>
                        <a:effectLst/>
                        <a:latin typeface="Cambria Math" panose="02040503050406030204" pitchFamily="18" charset="0"/>
                        <a:ea typeface="Times New Roman" panose="02020603050405020304" pitchFamily="18" charset="0"/>
                      </a:rPr>
                      <m:t>Q</m:t>
                    </m:r>
                  </m:oMath>
                </a14:m>
                <a:r>
                  <a:rPr lang="pt-BR" sz="1800" dirty="0">
                    <a:solidFill>
                      <a:srgbClr val="000000"/>
                    </a:solidFill>
                    <a:effectLst/>
                    <a:latin typeface="Arial Narrow" panose="020B0606020202030204" pitchFamily="34" charset="0"/>
                    <a:ea typeface="Times New Roman" panose="02020603050405020304" pitchFamily="18" charset="0"/>
                  </a:rPr>
                  <a:t> tem medida igual a </a:t>
                </a:r>
                <a14:m>
                  <m:oMath xmlns:m="http://schemas.openxmlformats.org/officeDocument/2006/math">
                    <m:f>
                      <m:fPr>
                        <m:ctrlPr>
                          <a:rPr lang="pt-BR" sz="2000" i="1">
                            <a:effectLst/>
                            <a:latin typeface="Cambria Math" panose="02040503050406030204" pitchFamily="18" charset="0"/>
                            <a:ea typeface="Times New Roman" panose="02020603050405020304" pitchFamily="18" charset="0"/>
                          </a:rPr>
                        </m:ctrlPr>
                      </m:fPr>
                      <m:num>
                        <m:r>
                          <a:rPr lang="pt-BR" sz="2000" i="1">
                            <a:solidFill>
                              <a:srgbClr val="000000"/>
                            </a:solidFill>
                            <a:effectLst/>
                            <a:latin typeface="Cambria Math" panose="02040503050406030204" pitchFamily="18" charset="0"/>
                            <a:ea typeface="Times New Roman" panose="02020603050405020304" pitchFamily="18" charset="0"/>
                          </a:rPr>
                          <m:t>𝜋</m:t>
                        </m:r>
                      </m:num>
                      <m:den>
                        <m:r>
                          <a:rPr lang="pt-BR" sz="2000" i="1">
                            <a:solidFill>
                              <a:srgbClr val="000000"/>
                            </a:solidFill>
                            <a:effectLst/>
                            <a:latin typeface="Cambria Math" panose="02040503050406030204" pitchFamily="18" charset="0"/>
                            <a:ea typeface="Times New Roman" panose="02020603050405020304" pitchFamily="18" charset="0"/>
                          </a:rPr>
                          <m:t>5</m:t>
                        </m:r>
                      </m:den>
                    </m:f>
                  </m:oMath>
                </a14:m>
                <a:r>
                  <a:rPr lang="pt-BR" sz="1800" dirty="0">
                    <a:solidFill>
                      <a:srgbClr val="000000"/>
                    </a:solidFill>
                    <a:effectLst/>
                    <a:latin typeface="Arial Narrow" panose="020B0606020202030204" pitchFamily="34" charset="0"/>
                    <a:ea typeface="Times New Roman" panose="02020603050405020304" pitchFamily="18" charset="0"/>
                  </a:rPr>
                  <a:t> radianos.</a:t>
                </a:r>
                <a:endParaRPr lang="pt-BR" sz="2000" dirty="0">
                  <a:effectLst/>
                  <a:latin typeface="Times New Roman" panose="02020603050405020304" pitchFamily="18" charset="0"/>
                  <a:ea typeface="Times New Roman" panose="02020603050405020304" pitchFamily="18" charset="0"/>
                </a:endParaRPr>
              </a:p>
              <a:p>
                <a:pPr algn="just"/>
                <a:r>
                  <a:rPr lang="pt-BR" sz="1800" dirty="0">
                    <a:solidFill>
                      <a:srgbClr val="000000"/>
                    </a:solidFill>
                    <a:effectLst/>
                    <a:latin typeface="Arial Narrow" panose="020B0606020202030204" pitchFamily="34" charset="0"/>
                    <a:ea typeface="Times New Roman" panose="02020603050405020304" pitchFamily="18" charset="0"/>
                  </a:rPr>
                  <a:t>Para uma pessoa ir do ponto </a:t>
                </a:r>
                <a14:m>
                  <m:oMath xmlns:m="http://schemas.openxmlformats.org/officeDocument/2006/math">
                    <m:r>
                      <m:rPr>
                        <m:sty m:val="p"/>
                      </m:rPr>
                      <a:rPr lang="pt-BR" sz="1800">
                        <a:solidFill>
                          <a:srgbClr val="000000"/>
                        </a:solidFill>
                        <a:effectLst/>
                        <a:latin typeface="Cambria Math" panose="02040503050406030204" pitchFamily="18" charset="0"/>
                        <a:ea typeface="Times New Roman" panose="02020603050405020304" pitchFamily="18" charset="0"/>
                      </a:rPr>
                      <m:t>P</m:t>
                    </m:r>
                  </m:oMath>
                </a14:m>
                <a:r>
                  <a:rPr lang="pt-BR" sz="1800" dirty="0">
                    <a:solidFill>
                      <a:srgbClr val="000000"/>
                    </a:solidFill>
                    <a:effectLst/>
                    <a:latin typeface="Arial Narrow" panose="020B0606020202030204" pitchFamily="34" charset="0"/>
                    <a:ea typeface="Times New Roman" panose="02020603050405020304" pitchFamily="18" charset="0"/>
                  </a:rPr>
                  <a:t> ao ponto </a:t>
                </a:r>
                <a14:m>
                  <m:oMath xmlns:m="http://schemas.openxmlformats.org/officeDocument/2006/math">
                    <m:r>
                      <m:rPr>
                        <m:sty m:val="p"/>
                      </m:rPr>
                      <a:rPr lang="pt-BR" sz="1800">
                        <a:solidFill>
                          <a:srgbClr val="000000"/>
                        </a:solidFill>
                        <a:effectLst/>
                        <a:latin typeface="Cambria Math" panose="02040503050406030204" pitchFamily="18" charset="0"/>
                        <a:ea typeface="Times New Roman" panose="02020603050405020304" pitchFamily="18" charset="0"/>
                      </a:rPr>
                      <m:t>Q</m:t>
                    </m:r>
                  </m:oMath>
                </a14:m>
                <a:r>
                  <a:rPr lang="pt-BR" sz="1800" dirty="0">
                    <a:solidFill>
                      <a:srgbClr val="000000"/>
                    </a:solidFill>
                    <a:effectLst/>
                    <a:latin typeface="Arial Narrow" panose="020B0606020202030204" pitchFamily="34" charset="0"/>
                    <a:ea typeface="Times New Roman" panose="02020603050405020304" pitchFamily="18" charset="0"/>
                  </a:rPr>
                  <a:t> andando pela circunferência interna no sentido anti-horário, ela percorrerá uma distância, em quilômetro, igual a</a:t>
                </a:r>
                <a:endParaRPr lang="pt-BR" sz="2000" dirty="0">
                  <a:effectLst/>
                  <a:latin typeface="Times New Roman" panose="02020603050405020304" pitchFamily="18" charset="0"/>
                  <a:ea typeface="Times New Roman" panose="02020603050405020304" pitchFamily="18" charset="0"/>
                </a:endParaRPr>
              </a:p>
              <a:p>
                <a:r>
                  <a:rPr lang="pt-BR" sz="1800" dirty="0">
                    <a:solidFill>
                      <a:srgbClr val="000000"/>
                    </a:solidFill>
                    <a:effectLst/>
                    <a:latin typeface="Arial Narrow" panose="020B0606020202030204" pitchFamily="34" charset="0"/>
                    <a:ea typeface="Times New Roman" panose="02020603050405020304" pitchFamily="18" charset="0"/>
                  </a:rPr>
                  <a:t>(A) </a:t>
                </a:r>
                <a14:m>
                  <m:oMath xmlns:m="http://schemas.openxmlformats.org/officeDocument/2006/math">
                    <m:r>
                      <a:rPr lang="pt-BR" sz="1800" i="1">
                        <a:solidFill>
                          <a:srgbClr val="000000"/>
                        </a:solidFill>
                        <a:effectLst/>
                        <a:latin typeface="Cambria Math" panose="02040503050406030204" pitchFamily="18" charset="0"/>
                        <a:ea typeface="Times New Roman" panose="02020603050405020304" pitchFamily="18" charset="0"/>
                      </a:rPr>
                      <m:t>0,009</m:t>
                    </m:r>
                    <m:r>
                      <a:rPr lang="pt-BR" sz="1800" i="1">
                        <a:solidFill>
                          <a:srgbClr val="000000"/>
                        </a:solidFill>
                        <a:effectLst/>
                        <a:latin typeface="Cambria Math" panose="02040503050406030204" pitchFamily="18" charset="0"/>
                        <a:ea typeface="Times New Roman" panose="02020603050405020304" pitchFamily="18" charset="0"/>
                      </a:rPr>
                      <m:t>𝜋</m:t>
                    </m:r>
                  </m:oMath>
                </a14:m>
                <a:r>
                  <a:rPr lang="pt-BR" sz="1800" dirty="0">
                    <a:solidFill>
                      <a:srgbClr val="000000"/>
                    </a:solidFill>
                    <a:effectLst/>
                    <a:latin typeface="Arial Narrow" panose="020B0606020202030204" pitchFamily="34" charset="0"/>
                    <a:ea typeface="Times New Roman" panose="02020603050405020304" pitchFamily="18" charset="0"/>
                  </a:rPr>
                  <a:t>.</a:t>
                </a:r>
                <a:br>
                  <a:rPr lang="pt-BR" sz="1800" dirty="0">
                    <a:solidFill>
                      <a:srgbClr val="000000"/>
                    </a:solidFill>
                    <a:effectLst/>
                    <a:latin typeface="Arial Narrow" panose="020B0606020202030204" pitchFamily="34" charset="0"/>
                    <a:ea typeface="Times New Roman" panose="02020603050405020304" pitchFamily="18" charset="0"/>
                  </a:rPr>
                </a:br>
                <a:r>
                  <a:rPr lang="pt-BR" sz="1800" dirty="0">
                    <a:solidFill>
                      <a:srgbClr val="000000"/>
                    </a:solidFill>
                    <a:effectLst/>
                    <a:latin typeface="Arial Narrow" panose="020B0606020202030204" pitchFamily="34" charset="0"/>
                    <a:ea typeface="Times New Roman" panose="02020603050405020304" pitchFamily="18" charset="0"/>
                  </a:rPr>
                  <a:t>(B) </a:t>
                </a:r>
                <a14:m>
                  <m:oMath xmlns:m="http://schemas.openxmlformats.org/officeDocument/2006/math">
                    <m:r>
                      <a:rPr lang="pt-BR" sz="1800" i="1">
                        <a:solidFill>
                          <a:srgbClr val="000000"/>
                        </a:solidFill>
                        <a:effectLst/>
                        <a:latin typeface="Cambria Math" panose="02040503050406030204" pitchFamily="18" charset="0"/>
                        <a:ea typeface="Times New Roman" panose="02020603050405020304" pitchFamily="18" charset="0"/>
                      </a:rPr>
                      <m:t>0,03</m:t>
                    </m:r>
                    <m:r>
                      <a:rPr lang="pt-BR" sz="1800" i="1">
                        <a:solidFill>
                          <a:srgbClr val="000000"/>
                        </a:solidFill>
                        <a:effectLst/>
                        <a:latin typeface="Cambria Math" panose="02040503050406030204" pitchFamily="18" charset="0"/>
                        <a:ea typeface="Times New Roman" panose="02020603050405020304" pitchFamily="18" charset="0"/>
                      </a:rPr>
                      <m:t>𝜋</m:t>
                    </m:r>
                  </m:oMath>
                </a14:m>
                <a:r>
                  <a:rPr lang="pt-BR" sz="1800" dirty="0">
                    <a:solidFill>
                      <a:srgbClr val="000000"/>
                    </a:solidFill>
                    <a:effectLst/>
                    <a:latin typeface="Arial Narrow" panose="020B0606020202030204" pitchFamily="34" charset="0"/>
                    <a:ea typeface="Times New Roman" panose="02020603050405020304" pitchFamily="18" charset="0"/>
                  </a:rPr>
                  <a:t>.</a:t>
                </a:r>
                <a:br>
                  <a:rPr lang="pt-BR" sz="1800" dirty="0">
                    <a:solidFill>
                      <a:srgbClr val="000000"/>
                    </a:solidFill>
                    <a:effectLst/>
                    <a:latin typeface="Arial Narrow" panose="020B0606020202030204" pitchFamily="34" charset="0"/>
                    <a:ea typeface="Times New Roman" panose="02020603050405020304" pitchFamily="18" charset="0"/>
                  </a:rPr>
                </a:br>
                <a:r>
                  <a:rPr lang="pt-BR" sz="1800" dirty="0">
                    <a:solidFill>
                      <a:srgbClr val="000000"/>
                    </a:solidFill>
                    <a:effectLst/>
                    <a:latin typeface="Arial Narrow" panose="020B0606020202030204" pitchFamily="34" charset="0"/>
                    <a:ea typeface="Times New Roman" panose="02020603050405020304" pitchFamily="18" charset="0"/>
                  </a:rPr>
                  <a:t>(C) </a:t>
                </a:r>
                <a14:m>
                  <m:oMath xmlns:m="http://schemas.openxmlformats.org/officeDocument/2006/math">
                    <m:r>
                      <a:rPr lang="pt-BR" sz="1800" i="1">
                        <a:solidFill>
                          <a:srgbClr val="000000"/>
                        </a:solidFill>
                        <a:effectLst/>
                        <a:latin typeface="Cambria Math" panose="02040503050406030204" pitchFamily="18" charset="0"/>
                        <a:ea typeface="Times New Roman" panose="02020603050405020304" pitchFamily="18" charset="0"/>
                      </a:rPr>
                      <m:t>0,06</m:t>
                    </m:r>
                    <m:r>
                      <a:rPr lang="pt-BR" sz="1800" i="1">
                        <a:solidFill>
                          <a:srgbClr val="000000"/>
                        </a:solidFill>
                        <a:effectLst/>
                        <a:latin typeface="Cambria Math" panose="02040503050406030204" pitchFamily="18" charset="0"/>
                        <a:ea typeface="Times New Roman" panose="02020603050405020304" pitchFamily="18" charset="0"/>
                      </a:rPr>
                      <m:t>𝜋</m:t>
                    </m:r>
                  </m:oMath>
                </a14:m>
                <a:r>
                  <a:rPr lang="pt-BR" sz="1800" dirty="0">
                    <a:solidFill>
                      <a:srgbClr val="000000"/>
                    </a:solidFill>
                    <a:effectLst/>
                    <a:latin typeface="Arial Narrow" panose="020B0606020202030204" pitchFamily="34" charset="0"/>
                    <a:ea typeface="Times New Roman" panose="02020603050405020304" pitchFamily="18" charset="0"/>
                  </a:rPr>
                  <a:t>.</a:t>
                </a:r>
                <a:br>
                  <a:rPr lang="pt-BR" sz="1800" dirty="0">
                    <a:solidFill>
                      <a:srgbClr val="000000"/>
                    </a:solidFill>
                    <a:effectLst/>
                    <a:latin typeface="Arial Narrow" panose="020B0606020202030204" pitchFamily="34" charset="0"/>
                    <a:ea typeface="Times New Roman" panose="02020603050405020304" pitchFamily="18" charset="0"/>
                  </a:rPr>
                </a:br>
                <a:r>
                  <a:rPr lang="pt-BR" sz="1800" dirty="0">
                    <a:solidFill>
                      <a:srgbClr val="000000"/>
                    </a:solidFill>
                    <a:effectLst/>
                    <a:latin typeface="Arial Narrow" panose="020B0606020202030204" pitchFamily="34" charset="0"/>
                    <a:ea typeface="Times New Roman" panose="02020603050405020304" pitchFamily="18" charset="0"/>
                  </a:rPr>
                  <a:t>(D) </a:t>
                </a:r>
                <a14:m>
                  <m:oMath xmlns:m="http://schemas.openxmlformats.org/officeDocument/2006/math">
                    <m:r>
                      <a:rPr lang="pt-BR" sz="1800" i="1">
                        <a:solidFill>
                          <a:srgbClr val="000000"/>
                        </a:solidFill>
                        <a:effectLst/>
                        <a:latin typeface="Cambria Math" panose="02040503050406030204" pitchFamily="18" charset="0"/>
                        <a:ea typeface="Times New Roman" panose="02020603050405020304" pitchFamily="18" charset="0"/>
                      </a:rPr>
                      <m:t>0,12</m:t>
                    </m:r>
                    <m:r>
                      <a:rPr lang="pt-BR" sz="1800" i="1">
                        <a:solidFill>
                          <a:srgbClr val="000000"/>
                        </a:solidFill>
                        <a:effectLst/>
                        <a:latin typeface="Cambria Math" panose="02040503050406030204" pitchFamily="18" charset="0"/>
                        <a:ea typeface="Times New Roman" panose="02020603050405020304" pitchFamily="18" charset="0"/>
                      </a:rPr>
                      <m:t>𝜋</m:t>
                    </m:r>
                  </m:oMath>
                </a14:m>
                <a:r>
                  <a:rPr lang="pt-BR" sz="1800" dirty="0">
                    <a:solidFill>
                      <a:srgbClr val="000000"/>
                    </a:solidFill>
                    <a:effectLst/>
                    <a:latin typeface="Arial Narrow" panose="020B0606020202030204" pitchFamily="34" charset="0"/>
                    <a:ea typeface="Times New Roman" panose="02020603050405020304" pitchFamily="18" charset="0"/>
                  </a:rPr>
                  <a:t>.</a:t>
                </a:r>
                <a:br>
                  <a:rPr lang="pt-BR" sz="1800" dirty="0">
                    <a:solidFill>
                      <a:srgbClr val="000000"/>
                    </a:solidFill>
                    <a:effectLst/>
                    <a:latin typeface="Arial Narrow" panose="020B0606020202030204" pitchFamily="34" charset="0"/>
                    <a:ea typeface="Times New Roman" panose="02020603050405020304" pitchFamily="18" charset="0"/>
                  </a:rPr>
                </a:br>
                <a:r>
                  <a:rPr lang="pt-BR" sz="1800" dirty="0">
                    <a:solidFill>
                      <a:srgbClr val="000000"/>
                    </a:solidFill>
                    <a:effectLst/>
                    <a:latin typeface="Arial Narrow" panose="020B0606020202030204" pitchFamily="34" charset="0"/>
                    <a:ea typeface="Times New Roman" panose="02020603050405020304" pitchFamily="18" charset="0"/>
                  </a:rPr>
                  <a:t>(E) </a:t>
                </a:r>
                <a14:m>
                  <m:oMath xmlns:m="http://schemas.openxmlformats.org/officeDocument/2006/math">
                    <m:r>
                      <a:rPr lang="pt-BR" sz="1800" i="1">
                        <a:solidFill>
                          <a:srgbClr val="000000"/>
                        </a:solidFill>
                        <a:effectLst/>
                        <a:latin typeface="Cambria Math" panose="02040503050406030204" pitchFamily="18" charset="0"/>
                        <a:ea typeface="Times New Roman" panose="02020603050405020304" pitchFamily="18" charset="0"/>
                      </a:rPr>
                      <m:t>0,18</m:t>
                    </m:r>
                    <m:r>
                      <a:rPr lang="pt-BR" sz="1800" i="1">
                        <a:solidFill>
                          <a:srgbClr val="000000"/>
                        </a:solidFill>
                        <a:effectLst/>
                        <a:latin typeface="Cambria Math" panose="02040503050406030204" pitchFamily="18" charset="0"/>
                        <a:ea typeface="Times New Roman" panose="02020603050405020304" pitchFamily="18" charset="0"/>
                      </a:rPr>
                      <m:t>𝜋</m:t>
                    </m:r>
                  </m:oMath>
                </a14:m>
                <a:r>
                  <a:rPr lang="pt-BR" sz="1800" dirty="0">
                    <a:solidFill>
                      <a:srgbClr val="000000"/>
                    </a:solidFill>
                    <a:effectLst/>
                    <a:latin typeface="Arial Narrow" panose="020B0606020202030204" pitchFamily="34" charset="0"/>
                    <a:ea typeface="Times New Roman" panose="02020603050405020304" pitchFamily="18" charset="0"/>
                  </a:rPr>
                  <a:t>.</a:t>
                </a:r>
                <a:endParaRPr lang="pt-BR" sz="2000" dirty="0">
                  <a:effectLst/>
                  <a:latin typeface="Times New Roman" panose="02020603050405020304" pitchFamily="18" charset="0"/>
                  <a:ea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B66DF995-56C9-8E5E-2B75-00BD476B1D7F}"/>
                  </a:ext>
                </a:extLst>
              </p:cNvPr>
              <p:cNvSpPr txBox="1">
                <a:spLocks noRot="1" noChangeAspect="1" noMove="1" noResize="1" noEditPoints="1" noAdjustHandles="1" noChangeArrowheads="1" noChangeShapeType="1" noTextEdit="1"/>
              </p:cNvSpPr>
              <p:nvPr/>
            </p:nvSpPr>
            <p:spPr>
              <a:xfrm>
                <a:off x="217393" y="4134554"/>
                <a:ext cx="11757211" cy="2441566"/>
              </a:xfrm>
              <a:prstGeom prst="rect">
                <a:avLst/>
              </a:prstGeom>
              <a:blipFill>
                <a:blip r:embed="rId4"/>
                <a:stretch>
                  <a:fillRect l="-467" r="-415" b="-2993"/>
                </a:stretch>
              </a:blipFill>
            </p:spPr>
            <p:txBody>
              <a:bodyPr/>
              <a:lstStyle/>
              <a:p>
                <a:r>
                  <a:rPr lang="pt-BR">
                    <a:noFill/>
                  </a:rPr>
                  <a:t> </a:t>
                </a:r>
              </a:p>
            </p:txBody>
          </p:sp>
        </mc:Fallback>
      </mc:AlternateContent>
    </p:spTree>
    <p:extLst>
      <p:ext uri="{BB962C8B-B14F-4D97-AF65-F5344CB8AC3E}">
        <p14:creationId xmlns:p14="http://schemas.microsoft.com/office/powerpoint/2010/main" val="462639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2D8AFB4-BF9A-35B2-C6FF-CC888ACD23D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t="7631"/>
          <a:stretch/>
        </p:blipFill>
        <p:spPr bwMode="auto">
          <a:xfrm>
            <a:off x="255923" y="531700"/>
            <a:ext cx="3869805" cy="7771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33BC7D3-3A9C-BC71-3744-7616EB63C6C9}"/>
              </a:ext>
            </a:extLst>
          </p:cNvPr>
          <p:cNvSpPr txBox="1"/>
          <p:nvPr/>
        </p:nvSpPr>
        <p:spPr>
          <a:xfrm>
            <a:off x="255923" y="1130468"/>
            <a:ext cx="11685065" cy="1234697"/>
          </a:xfrm>
          <a:prstGeom prst="rect">
            <a:avLst/>
          </a:prstGeom>
          <a:noFill/>
        </p:spPr>
        <p:txBody>
          <a:bodyPr wrap="square">
            <a:spAutoFit/>
          </a:bodyPr>
          <a:lstStyle/>
          <a:p>
            <a:pPr algn="ctr">
              <a:lnSpc>
                <a:spcPct val="115000"/>
              </a:lnSpc>
              <a:spcAft>
                <a:spcPts val="800"/>
              </a:spcAft>
            </a:pP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PERÍMETRO DE FIGURAS PLANAS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 perímetro é a medida do comprimento do contorno da figura, parte fundamental no estudo de figuras planas.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Quando se trabalha com os polígonos, o perímetro é calculado através da soma das medidas de todos os lados.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127BBA96-29AB-03E9-1F4D-66F2BC588B2A}"/>
              </a:ext>
            </a:extLst>
          </p:cNvPr>
          <p:cNvPicPr>
            <a:picLocks noChangeAspect="1"/>
          </p:cNvPicPr>
          <p:nvPr/>
        </p:nvPicPr>
        <p:blipFill>
          <a:blip r:embed="rId4"/>
          <a:srcRect t="5735" b="1"/>
          <a:stretch/>
        </p:blipFill>
        <p:spPr>
          <a:xfrm>
            <a:off x="255923" y="2405290"/>
            <a:ext cx="6239746" cy="1023710"/>
          </a:xfrm>
          <a:prstGeom prst="rect">
            <a:avLst/>
          </a:prstGeom>
        </p:spPr>
      </p:pic>
      <p:sp>
        <p:nvSpPr>
          <p:cNvPr id="8" name="CaixaDeTexto 7">
            <a:extLst>
              <a:ext uri="{FF2B5EF4-FFF2-40B4-BE49-F238E27FC236}">
                <a16:creationId xmlns:a16="http://schemas.microsoft.com/office/drawing/2014/main" id="{94DF1A91-D1C4-29FB-6C24-F2809309F6CD}"/>
              </a:ext>
            </a:extLst>
          </p:cNvPr>
          <p:cNvSpPr txBox="1"/>
          <p:nvPr/>
        </p:nvSpPr>
        <p:spPr>
          <a:xfrm>
            <a:off x="255923" y="3429000"/>
            <a:ext cx="1231907" cy="392352"/>
          </a:xfrm>
          <a:prstGeom prst="rect">
            <a:avLst/>
          </a:prstGeom>
          <a:noFill/>
        </p:spPr>
        <p:txBody>
          <a:bodyPr wrap="square">
            <a:spAutoFit/>
          </a:bodyPr>
          <a:lstStyle/>
          <a:p>
            <a:pPr>
              <a:lnSpc>
                <a:spcPct val="115000"/>
              </a:lnSpc>
              <a:spcAft>
                <a:spcPts val="800"/>
              </a:spcAft>
            </a:pPr>
            <a:r>
              <a:rPr lang="pt-BR" sz="18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Forma, Quadrado&#10;&#10;Descrição gerada automaticamente">
            <a:extLst>
              <a:ext uri="{FF2B5EF4-FFF2-40B4-BE49-F238E27FC236}">
                <a16:creationId xmlns:a16="http://schemas.microsoft.com/office/drawing/2014/main" id="{C7A79FAC-4817-A95C-B47D-76D16F1ABD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5177" y="3821352"/>
            <a:ext cx="1991864" cy="1662845"/>
          </a:xfrm>
          <a:prstGeom prst="rect">
            <a:avLst/>
          </a:prstGeom>
          <a:noFill/>
          <a:ln w="25400" cmpd="sng">
            <a:noFill/>
            <a:miter lim="800000"/>
            <a:headEnd/>
            <a:tailEnd/>
          </a:ln>
          <a:effectLst/>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10F926C7-7A0B-3F81-4B1D-415F84F144F0}"/>
                  </a:ext>
                </a:extLst>
              </p:cNvPr>
              <p:cNvSpPr txBox="1"/>
              <p:nvPr/>
            </p:nvSpPr>
            <p:spPr>
              <a:xfrm>
                <a:off x="2446295" y="3887693"/>
                <a:ext cx="2789093" cy="1848711"/>
              </a:xfrm>
              <a:prstGeom prst="rect">
                <a:avLst/>
              </a:prstGeom>
              <a:noFill/>
            </p:spPr>
            <p:txBody>
              <a:bodyPr wrap="square">
                <a:spAutoFit/>
              </a:bodyPr>
              <a:lstStyle/>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Como a figura é uma região quadrada, possui todos os lados congruentes, temos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4 +4+4 +4=16</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perímetro é </a:t>
                </a:r>
                <a14:m>
                  <m:oMath xmlns:m="http://schemas.openxmlformats.org/officeDocument/2006/math">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16 </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18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dirty="0"/>
              </a:p>
            </p:txBody>
          </p:sp>
        </mc:Choice>
        <mc:Fallback>
          <p:sp>
            <p:nvSpPr>
              <p:cNvPr id="11" name="CaixaDeTexto 10">
                <a:extLst>
                  <a:ext uri="{FF2B5EF4-FFF2-40B4-BE49-F238E27FC236}">
                    <a16:creationId xmlns:a16="http://schemas.microsoft.com/office/drawing/2014/main" id="{10F926C7-7A0B-3F81-4B1D-415F84F144F0}"/>
                  </a:ext>
                </a:extLst>
              </p:cNvPr>
              <p:cNvSpPr txBox="1">
                <a:spLocks noRot="1" noChangeAspect="1" noMove="1" noResize="1" noEditPoints="1" noAdjustHandles="1" noChangeArrowheads="1" noChangeShapeType="1" noTextEdit="1"/>
              </p:cNvSpPr>
              <p:nvPr/>
            </p:nvSpPr>
            <p:spPr>
              <a:xfrm>
                <a:off x="2446295" y="3887693"/>
                <a:ext cx="2789093" cy="1848711"/>
              </a:xfrm>
              <a:prstGeom prst="rect">
                <a:avLst/>
              </a:prstGeom>
              <a:blipFill>
                <a:blip r:embed="rId6"/>
                <a:stretch>
                  <a:fillRect l="-1747" t="-990" r="-1747" b="-4290"/>
                </a:stretch>
              </a:blipFill>
            </p:spPr>
            <p:txBody>
              <a:bodyPr/>
              <a:lstStyle/>
              <a:p>
                <a:r>
                  <a:rPr lang="pt-BR">
                    <a:noFill/>
                  </a:rPr>
                  <a:t> </a:t>
                </a:r>
              </a:p>
            </p:txBody>
          </p:sp>
        </mc:Fallback>
      </mc:AlternateContent>
      <p:cxnSp>
        <p:nvCxnSpPr>
          <p:cNvPr id="13" name="Conector reto 12">
            <a:extLst>
              <a:ext uri="{FF2B5EF4-FFF2-40B4-BE49-F238E27FC236}">
                <a16:creationId xmlns:a16="http://schemas.microsoft.com/office/drawing/2014/main" id="{90DEF148-6B1B-7FE9-7638-22205AB51660}"/>
              </a:ext>
            </a:extLst>
          </p:cNvPr>
          <p:cNvCxnSpPr>
            <a:cxnSpLocks/>
          </p:cNvCxnSpPr>
          <p:nvPr/>
        </p:nvCxnSpPr>
        <p:spPr>
          <a:xfrm>
            <a:off x="5879778" y="3423539"/>
            <a:ext cx="0" cy="3195584"/>
          </a:xfrm>
          <a:prstGeom prst="line">
            <a:avLst/>
          </a:prstGeom>
        </p:spPr>
        <p:style>
          <a:lnRef idx="1">
            <a:schemeClr val="dk1"/>
          </a:lnRef>
          <a:fillRef idx="0">
            <a:schemeClr val="dk1"/>
          </a:fillRef>
          <a:effectRef idx="0">
            <a:schemeClr val="dk1"/>
          </a:effectRef>
          <a:fontRef idx="minor">
            <a:schemeClr val="tx1"/>
          </a:fontRef>
        </p:style>
      </p:cxnSp>
      <p:pic>
        <p:nvPicPr>
          <p:cNvPr id="15" name="Imagem 14" descr="Forma, Retângulo&#10;&#10;Descrição gerada automaticamente">
            <a:extLst>
              <a:ext uri="{FF2B5EF4-FFF2-40B4-BE49-F238E27FC236}">
                <a16:creationId xmlns:a16="http://schemas.microsoft.com/office/drawing/2014/main" id="{1BF16620-F977-78B4-7ECA-A72666106FA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76291" y="3423539"/>
            <a:ext cx="3046594" cy="1234696"/>
          </a:xfrm>
          <a:prstGeom prst="rect">
            <a:avLst/>
          </a:prstGeom>
          <a:noFill/>
          <a:ln w="25400" cmpd="sng">
            <a:noFill/>
            <a:miter lim="800000"/>
            <a:headEnd/>
            <a:tailEnd/>
          </a:ln>
          <a:effectLst/>
        </p:spPr>
      </p:pic>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00C6ED40-5A64-D3A2-87EA-19E837C4A292}"/>
                  </a:ext>
                </a:extLst>
              </p:cNvPr>
              <p:cNvSpPr txBox="1"/>
              <p:nvPr/>
            </p:nvSpPr>
            <p:spPr>
              <a:xfrm>
                <a:off x="6096000" y="4652774"/>
                <a:ext cx="5687247" cy="1951303"/>
              </a:xfrm>
              <a:prstGeom prst="rect">
                <a:avLst/>
              </a:prstGeom>
              <a:noFill/>
            </p:spPr>
            <p:txBody>
              <a:bodyPr wrap="square">
                <a:spAutoFit/>
              </a:bodyPr>
              <a:lstStyle/>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Nesse segundo exemplo, a figura é uma região retangular, possui os lados opostos congruentes. Dessa forma, temos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2∙8</m:t>
                          </m:r>
                        </m:e>
                      </m:d>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2∙3</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18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16+6=22</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perímetro é 22</a:t>
                </a:r>
                <a14:m>
                  <m:oMath xmlns:m="http://schemas.openxmlformats.org/officeDocument/2006/math">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𝑐𝑚</m:t>
                    </m:r>
                  </m:oMath>
                </a14:m>
                <a:endParaRPr lang="pt-BR" dirty="0"/>
              </a:p>
            </p:txBody>
          </p:sp>
        </mc:Choice>
        <mc:Fallback>
          <p:sp>
            <p:nvSpPr>
              <p:cNvPr id="17" name="CaixaDeTexto 16">
                <a:extLst>
                  <a:ext uri="{FF2B5EF4-FFF2-40B4-BE49-F238E27FC236}">
                    <a16:creationId xmlns:a16="http://schemas.microsoft.com/office/drawing/2014/main" id="{00C6ED40-5A64-D3A2-87EA-19E837C4A292}"/>
                  </a:ext>
                </a:extLst>
              </p:cNvPr>
              <p:cNvSpPr txBox="1">
                <a:spLocks noRot="1" noChangeAspect="1" noMove="1" noResize="1" noEditPoints="1" noAdjustHandles="1" noChangeArrowheads="1" noChangeShapeType="1" noTextEdit="1"/>
              </p:cNvSpPr>
              <p:nvPr/>
            </p:nvSpPr>
            <p:spPr>
              <a:xfrm>
                <a:off x="6096000" y="4652774"/>
                <a:ext cx="5687247" cy="1951303"/>
              </a:xfrm>
              <a:prstGeom prst="rect">
                <a:avLst/>
              </a:prstGeom>
              <a:blipFill>
                <a:blip r:embed="rId8"/>
                <a:stretch>
                  <a:fillRect l="-857" t="-625" r="-857" b="-3750"/>
                </a:stretch>
              </a:blipFill>
            </p:spPr>
            <p:txBody>
              <a:bodyPr/>
              <a:lstStyle/>
              <a:p>
                <a:r>
                  <a:rPr lang="pt-BR">
                    <a:noFill/>
                  </a:rPr>
                  <a:t> </a:t>
                </a:r>
              </a:p>
            </p:txBody>
          </p:sp>
        </mc:Fallback>
      </mc:AlternateContent>
    </p:spTree>
    <p:extLst>
      <p:ext uri="{BB962C8B-B14F-4D97-AF65-F5344CB8AC3E}">
        <p14:creationId xmlns:p14="http://schemas.microsoft.com/office/powerpoint/2010/main" val="447384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40AB9B7-D894-D4A4-E07C-786C38FE5B3F}"/>
                  </a:ext>
                </a:extLst>
              </p:cNvPr>
              <p:cNvSpPr txBox="1"/>
              <p:nvPr/>
            </p:nvSpPr>
            <p:spPr>
              <a:xfrm>
                <a:off x="421340" y="665391"/>
                <a:ext cx="11519647" cy="2666949"/>
              </a:xfrm>
              <a:prstGeom prst="rect">
                <a:avLst/>
              </a:prstGeom>
              <a:noFill/>
            </p:spPr>
            <p:txBody>
              <a:bodyPr wrap="square">
                <a:spAutoFit/>
              </a:bodyPr>
              <a:lstStyle/>
              <a:p>
                <a:pPr algn="just">
                  <a:lnSpc>
                    <a:spcPct val="107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Além das figuras poligonais, existem os círculos e as circunferências. Nesses casos, o comprimento (ou perímetro) será calculado pela seguinte fórmula.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18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𝟐</m:t>
                      </m:r>
                      <m:r>
                        <a:rPr lang="pt-BR" sz="18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𝝅</m:t>
                      </m:r>
                      <m:r>
                        <a:rPr lang="pt-BR" sz="18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𝒓</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𝐂</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comprimento</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per</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í</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metro</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𝐫</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do</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raio</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𝛑</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3,14.</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40AB9B7-D894-D4A4-E07C-786C38FE5B3F}"/>
                  </a:ext>
                </a:extLst>
              </p:cNvPr>
              <p:cNvSpPr txBox="1">
                <a:spLocks noRot="1" noChangeAspect="1" noMove="1" noResize="1" noEditPoints="1" noAdjustHandles="1" noChangeArrowheads="1" noChangeShapeType="1" noTextEdit="1"/>
              </p:cNvSpPr>
              <p:nvPr/>
            </p:nvSpPr>
            <p:spPr>
              <a:xfrm>
                <a:off x="421340" y="665391"/>
                <a:ext cx="11519647" cy="2666949"/>
              </a:xfrm>
              <a:prstGeom prst="rect">
                <a:avLst/>
              </a:prstGeom>
              <a:blipFill>
                <a:blip r:embed="rId2"/>
                <a:stretch>
                  <a:fillRect l="-423" t="-1142" r="-476"/>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2D7FA382-E81B-5196-DED4-B40A475B86BC}"/>
              </a:ext>
            </a:extLst>
          </p:cNvPr>
          <p:cNvSpPr txBox="1"/>
          <p:nvPr/>
        </p:nvSpPr>
        <p:spPr>
          <a:xfrm>
            <a:off x="421339" y="3332340"/>
            <a:ext cx="11519647" cy="774764"/>
          </a:xfrm>
          <a:prstGeom prst="rect">
            <a:avLst/>
          </a:prstGeom>
          <a:noFill/>
        </p:spPr>
        <p:txBody>
          <a:bodyPr wrap="square">
            <a:spAutoFit/>
          </a:bodyPr>
          <a:lstStyle/>
          <a:p>
            <a:pPr marR="8890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Neste exemplo, a figura é uma região circular cujo contorno é uma circunferência.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Uma imagem contendo espelho, relógio&#10;&#10;Descrição gerada automaticamente">
            <a:extLst>
              <a:ext uri="{FF2B5EF4-FFF2-40B4-BE49-F238E27FC236}">
                <a16:creationId xmlns:a16="http://schemas.microsoft.com/office/drawing/2014/main" id="{A2DBA0D0-5339-E82E-787B-57EEB2489D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880" y="4107104"/>
            <a:ext cx="2384614" cy="2427166"/>
          </a:xfrm>
          <a:prstGeom prst="rect">
            <a:avLst/>
          </a:prstGeom>
          <a:noFill/>
          <a:ln w="25400" cmpd="sng">
            <a:noFill/>
            <a:miter lim="800000"/>
            <a:headEnd/>
            <a:tailEnd/>
          </a:ln>
          <a:effec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6FE44031-1199-06CA-4BFA-ED2CA0A66041}"/>
                  </a:ext>
                </a:extLst>
              </p:cNvPr>
              <p:cNvSpPr txBox="1"/>
              <p:nvPr/>
            </p:nvSpPr>
            <p:spPr>
              <a:xfrm>
                <a:off x="3612776" y="4205270"/>
                <a:ext cx="6096000" cy="1987339"/>
              </a:xfrm>
              <a:prstGeom prst="rect">
                <a:avLst/>
              </a:prstGeom>
              <a:noFill/>
            </p:spPr>
            <p:txBody>
              <a:bodyPr wrap="square">
                <a:spAutoFit/>
              </a:bodyPr>
              <a:lstStyle/>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Como o raio mede 10 centímetros,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πr</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=2∙3,14∙10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=62,8</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O comprimento da circunferência é 62,8</a:t>
                </a:r>
                <a14:m>
                  <m:oMath xmlns:m="http://schemas.openxmlformats.org/officeDocument/2006/math">
                    <m:r>
                      <a:rPr lang="pt-BR" sz="1800" i="1">
                        <a:effectLst/>
                        <a:latin typeface="Cambria Math" panose="02040503050406030204" pitchFamily="18" charset="0"/>
                        <a:ea typeface="Aptos" panose="020B0004020202020204" pitchFamily="34" charset="0"/>
                        <a:cs typeface="Times New Roman" panose="02020603050405020304" pitchFamily="18" charset="0"/>
                      </a:rPr>
                      <m:t> </m:t>
                    </m:r>
                    <m:r>
                      <a:rPr lang="pt-BR" sz="1800" i="1">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dirty="0"/>
              </a:p>
            </p:txBody>
          </p:sp>
        </mc:Choice>
        <mc:Fallback>
          <p:sp>
            <p:nvSpPr>
              <p:cNvPr id="8" name="CaixaDeTexto 7">
                <a:extLst>
                  <a:ext uri="{FF2B5EF4-FFF2-40B4-BE49-F238E27FC236}">
                    <a16:creationId xmlns:a16="http://schemas.microsoft.com/office/drawing/2014/main" id="{6FE44031-1199-06CA-4BFA-ED2CA0A66041}"/>
                  </a:ext>
                </a:extLst>
              </p:cNvPr>
              <p:cNvSpPr txBox="1">
                <a:spLocks noRot="1" noChangeAspect="1" noMove="1" noResize="1" noEditPoints="1" noAdjustHandles="1" noChangeArrowheads="1" noChangeShapeType="1" noTextEdit="1"/>
              </p:cNvSpPr>
              <p:nvPr/>
            </p:nvSpPr>
            <p:spPr>
              <a:xfrm>
                <a:off x="3612776" y="4205270"/>
                <a:ext cx="6096000" cy="1987339"/>
              </a:xfrm>
              <a:prstGeom prst="rect">
                <a:avLst/>
              </a:prstGeom>
              <a:blipFill>
                <a:blip r:embed="rId4"/>
                <a:stretch>
                  <a:fillRect l="-900" t="-920" b="-3681"/>
                </a:stretch>
              </a:blipFill>
            </p:spPr>
            <p:txBody>
              <a:bodyPr/>
              <a:lstStyle/>
              <a:p>
                <a:r>
                  <a:rPr lang="pt-BR">
                    <a:noFill/>
                  </a:rPr>
                  <a:t> </a:t>
                </a:r>
              </a:p>
            </p:txBody>
          </p:sp>
        </mc:Fallback>
      </mc:AlternateContent>
    </p:spTree>
    <p:extLst>
      <p:ext uri="{BB962C8B-B14F-4D97-AF65-F5344CB8AC3E}">
        <p14:creationId xmlns:p14="http://schemas.microsoft.com/office/powerpoint/2010/main" val="741346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id="{A48B172C-EA10-611D-70AF-E2217E3DAF69}"/>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t="17974"/>
          <a:stretch/>
        </p:blipFill>
        <p:spPr bwMode="auto">
          <a:xfrm>
            <a:off x="237994" y="432080"/>
            <a:ext cx="3904941" cy="62575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D089C29-2CE9-4691-D264-7AE1074AA232}"/>
              </a:ext>
            </a:extLst>
          </p:cNvPr>
          <p:cNvSpPr txBox="1"/>
          <p:nvPr/>
        </p:nvSpPr>
        <p:spPr>
          <a:xfrm>
            <a:off x="257164" y="1172874"/>
            <a:ext cx="6096000" cy="1511632"/>
          </a:xfrm>
          <a:prstGeom prst="rect">
            <a:avLst/>
          </a:prstGeom>
          <a:noFill/>
        </p:spPr>
        <p:txBody>
          <a:bodyPr wrap="square">
            <a:spAutoFit/>
          </a:bodyPr>
          <a:lstStyle/>
          <a:p>
            <a:pPr marR="88900" algn="just">
              <a:lnSpc>
                <a:spcPct val="107000"/>
              </a:lnSpc>
              <a:spcAft>
                <a:spcPts val="800"/>
              </a:spcAft>
            </a:pP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19.</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Calcule o perímetro de cada quadrilátero representado na malha quadriculada,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b)</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Gráfico&#10;&#10;Descrição gerada automaticamente com confiança baixa">
            <a:extLst>
              <a:ext uri="{FF2B5EF4-FFF2-40B4-BE49-F238E27FC236}">
                <a16:creationId xmlns:a16="http://schemas.microsoft.com/office/drawing/2014/main" id="{FCFCBBC5-50B3-883D-4C76-69EACD39E16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l="3049"/>
          <a:stretch/>
        </p:blipFill>
        <p:spPr bwMode="auto">
          <a:xfrm>
            <a:off x="586454" y="1928690"/>
            <a:ext cx="2694628" cy="3027456"/>
          </a:xfrm>
          <a:prstGeom prst="rect">
            <a:avLst/>
          </a:prstGeom>
          <a:ln>
            <a:noFill/>
          </a:ln>
          <a:extLst>
            <a:ext uri="{53640926-AAD7-44D8-BBD7-CCE9431645EC}">
              <a14:shadowObscured xmlns:a14="http://schemas.microsoft.com/office/drawing/2010/main"/>
            </a:ext>
          </a:extLst>
        </p:spPr>
      </p:pic>
      <p:pic>
        <p:nvPicPr>
          <p:cNvPr id="6" name="Imagem 5" descr="Forma&#10;&#10;Descrição gerada automaticamente">
            <a:extLst>
              <a:ext uri="{FF2B5EF4-FFF2-40B4-BE49-F238E27FC236}">
                <a16:creationId xmlns:a16="http://schemas.microsoft.com/office/drawing/2014/main" id="{BE950B9C-6B63-986C-D610-798035B723E3}"/>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Lst>
          </a:blip>
          <a:srcRect l="16928" t="8097"/>
          <a:stretch/>
        </p:blipFill>
        <p:spPr bwMode="auto">
          <a:xfrm>
            <a:off x="5976932" y="1712269"/>
            <a:ext cx="2064410" cy="30396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4250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B95A51-9442-1122-87ED-EF3A23C387E5}"/>
              </a:ext>
            </a:extLst>
          </p:cNvPr>
          <p:cNvSpPr txBox="1"/>
          <p:nvPr/>
        </p:nvSpPr>
        <p:spPr>
          <a:xfrm>
            <a:off x="367552" y="814412"/>
            <a:ext cx="9914965" cy="392352"/>
          </a:xfrm>
          <a:prstGeom prst="rect">
            <a:avLst/>
          </a:prstGeom>
          <a:noFill/>
        </p:spPr>
        <p:txBody>
          <a:bodyPr wrap="square">
            <a:spAutoFit/>
          </a:bodyPr>
          <a:lstStyle/>
          <a:p>
            <a:pPr algn="just">
              <a:lnSpc>
                <a:spcPct val="115000"/>
              </a:lnSpc>
              <a:spcAft>
                <a:spcPts val="800"/>
              </a:spcAft>
            </a:pPr>
            <a:r>
              <a:rPr lang="pt-BR" sz="1800" b="1" kern="100">
                <a:effectLst/>
                <a:latin typeface="Arial Narrow" panose="020B0606020202030204" pitchFamily="34" charset="0"/>
                <a:ea typeface="Aptos" panose="020B0004020202020204" pitchFamily="34" charset="0"/>
                <a:cs typeface="Times New Roman" panose="02020603050405020304" pitchFamily="18" charset="0"/>
              </a:rPr>
              <a:t>20.</a:t>
            </a:r>
            <a:r>
              <a:rPr lang="pt-BR" sz="1800" kern="100">
                <a:effectLst/>
                <a:latin typeface="Arial Narrow" panose="020B0606020202030204" pitchFamily="34" charset="0"/>
                <a:ea typeface="Aptos" panose="020B0004020202020204" pitchFamily="34" charset="0"/>
                <a:cs typeface="Times New Roman" panose="02020603050405020304" pitchFamily="18" charset="0"/>
              </a:rPr>
              <a:t> Calcule o perímetro, em centímetros, de cada região poligonal,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2DF58A6-ECE5-F3EE-268F-07EE9D7EA94A}"/>
              </a:ext>
            </a:extLst>
          </p:cNvPr>
          <p:cNvSpPr txBox="1"/>
          <p:nvPr/>
        </p:nvSpPr>
        <p:spPr>
          <a:xfrm>
            <a:off x="367550" y="1183335"/>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8A18BB01-5AC3-97F0-0EDD-0FF2C64B7200}"/>
              </a:ext>
            </a:extLst>
          </p:cNvPr>
          <p:cNvSpPr txBox="1"/>
          <p:nvPr/>
        </p:nvSpPr>
        <p:spPr>
          <a:xfrm>
            <a:off x="367551" y="5213994"/>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579FC4A-4BE4-536C-EADA-34CE38089676}"/>
              </a:ext>
            </a:extLst>
          </p:cNvPr>
          <p:cNvSpPr txBox="1"/>
          <p:nvPr/>
        </p:nvSpPr>
        <p:spPr>
          <a:xfrm>
            <a:off x="284627" y="3160660"/>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A79A29A-B401-BDE3-CFC7-63372BFE7208}"/>
              </a:ext>
            </a:extLst>
          </p:cNvPr>
          <p:cNvSpPr txBox="1"/>
          <p:nvPr/>
        </p:nvSpPr>
        <p:spPr>
          <a:xfrm>
            <a:off x="4464300" y="1163367"/>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49410DD-5E0D-FC2A-0191-B523B57893F1}"/>
              </a:ext>
            </a:extLst>
          </p:cNvPr>
          <p:cNvSpPr txBox="1"/>
          <p:nvPr/>
        </p:nvSpPr>
        <p:spPr>
          <a:xfrm>
            <a:off x="4464300" y="3160659"/>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D3EA3662-407E-F915-B46F-EC56BCDF9BF8}"/>
              </a:ext>
            </a:extLst>
          </p:cNvPr>
          <p:cNvSpPr txBox="1"/>
          <p:nvPr/>
        </p:nvSpPr>
        <p:spPr>
          <a:xfrm>
            <a:off x="4464300" y="5143489"/>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f)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C1F637DD-F522-B3BE-6CE9-C1EE86A82E9F}"/>
              </a:ext>
            </a:extLst>
          </p:cNvPr>
          <p:cNvSpPr txBox="1"/>
          <p:nvPr/>
        </p:nvSpPr>
        <p:spPr>
          <a:xfrm>
            <a:off x="8162120" y="1183335"/>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g)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1EC24340-4BBF-7D24-0ECC-6329642D91EE}"/>
              </a:ext>
            </a:extLst>
          </p:cNvPr>
          <p:cNvSpPr txBox="1"/>
          <p:nvPr/>
        </p:nvSpPr>
        <p:spPr>
          <a:xfrm>
            <a:off x="8162119" y="3160658"/>
            <a:ext cx="510989" cy="392415"/>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h)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74D0518E-9D23-0EA1-3DCD-044E8D4362F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23044" y="1251592"/>
            <a:ext cx="1896037" cy="1564836"/>
          </a:xfrm>
          <a:prstGeom prst="rect">
            <a:avLst/>
          </a:prstGeom>
        </p:spPr>
      </p:pic>
      <p:pic>
        <p:nvPicPr>
          <p:cNvPr id="14" name="Imagem 13">
            <a:extLst>
              <a:ext uri="{FF2B5EF4-FFF2-40B4-BE49-F238E27FC236}">
                <a16:creationId xmlns:a16="http://schemas.microsoft.com/office/drawing/2014/main" id="{7335BC9F-F968-3AAC-EB88-B05E220FC1A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10674" t="2018" r="4068" b="3529"/>
          <a:stretch/>
        </p:blipFill>
        <p:spPr bwMode="auto">
          <a:xfrm>
            <a:off x="766479" y="2884807"/>
            <a:ext cx="1752602" cy="1735481"/>
          </a:xfrm>
          <a:prstGeom prst="rect">
            <a:avLst/>
          </a:prstGeom>
          <a:ln>
            <a:noFill/>
          </a:ln>
          <a:extLst>
            <a:ext uri="{53640926-AAD7-44D8-BBD7-CCE9431645EC}">
              <a14:shadowObscured xmlns:a14="http://schemas.microsoft.com/office/drawing/2010/main"/>
            </a:ext>
          </a:extLst>
        </p:spPr>
      </p:pic>
      <p:pic>
        <p:nvPicPr>
          <p:cNvPr id="15" name="Imagem 14">
            <a:extLst>
              <a:ext uri="{FF2B5EF4-FFF2-40B4-BE49-F238E27FC236}">
                <a16:creationId xmlns:a16="http://schemas.microsoft.com/office/drawing/2014/main" id="{592BAFE5-0C6D-974E-83D7-ECBBB76552E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18024" y="4688666"/>
            <a:ext cx="1801093" cy="1837639"/>
          </a:xfrm>
          <a:prstGeom prst="rect">
            <a:avLst/>
          </a:prstGeom>
        </p:spPr>
      </p:pic>
      <p:pic>
        <p:nvPicPr>
          <p:cNvPr id="16" name="Imagem 15">
            <a:extLst>
              <a:ext uri="{FF2B5EF4-FFF2-40B4-BE49-F238E27FC236}">
                <a16:creationId xmlns:a16="http://schemas.microsoft.com/office/drawing/2014/main" id="{AB7A8B6B-DB43-28C0-7D4A-EBAFDF31B4C5}"/>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4719794" y="1163367"/>
            <a:ext cx="1752602" cy="1922683"/>
          </a:xfrm>
          <a:prstGeom prst="rect">
            <a:avLst/>
          </a:prstGeom>
        </p:spPr>
      </p:pic>
      <p:pic>
        <p:nvPicPr>
          <p:cNvPr id="17" name="Imagem 16" descr="Gráfico, Forma&#10;&#10;Descrição gerada automaticamente com confiança média">
            <a:extLst>
              <a:ext uri="{FF2B5EF4-FFF2-40B4-BE49-F238E27FC236}">
                <a16:creationId xmlns:a16="http://schemas.microsoft.com/office/drawing/2014/main" id="{115C64BF-309C-FDB3-549D-077DEDF0BAF5}"/>
              </a:ext>
            </a:extLst>
          </p:cNvPr>
          <p:cNvPicPr>
            <a:picLocks noChangeAspect="1"/>
          </p:cNvPicPr>
          <p:nvPr/>
        </p:nvPicPr>
        <p:blipFill rotWithShape="1">
          <a:blip r:embed="rId10"/>
          <a:srcRect l="15739" t="5787" r="7718" b="6200"/>
          <a:stretch/>
        </p:blipFill>
        <p:spPr bwMode="auto">
          <a:xfrm>
            <a:off x="4816226" y="3160659"/>
            <a:ext cx="1752602" cy="1826657"/>
          </a:xfrm>
          <a:prstGeom prst="rect">
            <a:avLst/>
          </a:prstGeom>
          <a:ln>
            <a:noFill/>
          </a:ln>
          <a:extLst>
            <a:ext uri="{53640926-AAD7-44D8-BBD7-CCE9431645EC}">
              <a14:shadowObscured xmlns:a14="http://schemas.microsoft.com/office/drawing/2010/main"/>
            </a:ext>
          </a:extLst>
        </p:spPr>
      </p:pic>
      <p:pic>
        <p:nvPicPr>
          <p:cNvPr id="18" name="Imagem 17" descr="Uma imagem contendo Gráfico&#10;&#10;Descrição gerada automaticamente">
            <a:extLst>
              <a:ext uri="{FF2B5EF4-FFF2-40B4-BE49-F238E27FC236}">
                <a16:creationId xmlns:a16="http://schemas.microsoft.com/office/drawing/2014/main" id="{B35230EC-C5C9-EAAB-3D2B-BCAC64F983BE}"/>
              </a:ext>
            </a:extLst>
          </p:cNvPr>
          <p:cNvPicPr>
            <a:picLocks noChangeAspect="1"/>
          </p:cNvPicPr>
          <p:nvPr/>
        </p:nvPicPr>
        <p:blipFill rotWithShape="1">
          <a:blip r:embed="rId11"/>
          <a:srcRect l="3717"/>
          <a:stretch/>
        </p:blipFill>
        <p:spPr bwMode="auto">
          <a:xfrm>
            <a:off x="4719794" y="5251229"/>
            <a:ext cx="2496919" cy="1222821"/>
          </a:xfrm>
          <a:prstGeom prst="rect">
            <a:avLst/>
          </a:prstGeom>
          <a:ln>
            <a:noFill/>
          </a:ln>
          <a:extLst>
            <a:ext uri="{53640926-AAD7-44D8-BBD7-CCE9431645EC}">
              <a14:shadowObscured xmlns:a14="http://schemas.microsoft.com/office/drawing/2010/main"/>
            </a:ext>
          </a:extLst>
        </p:spPr>
      </p:pic>
      <p:pic>
        <p:nvPicPr>
          <p:cNvPr id="19" name="Imagem 18">
            <a:extLst>
              <a:ext uri="{FF2B5EF4-FFF2-40B4-BE49-F238E27FC236}">
                <a16:creationId xmlns:a16="http://schemas.microsoft.com/office/drawing/2014/main" id="{5223FD85-0C33-FA99-1CA8-0287EF8A8475}"/>
              </a:ext>
            </a:extLst>
          </p:cNvPr>
          <p:cNvPicPr>
            <a:picLocks noChangeAspect="1"/>
          </p:cNvPicPr>
          <p:nvPr/>
        </p:nvPicPr>
        <p:blipFill>
          <a:blip r:embed="rId12"/>
          <a:stretch>
            <a:fillRect/>
          </a:stretch>
        </p:blipFill>
        <p:spPr>
          <a:xfrm>
            <a:off x="8569648" y="1122590"/>
            <a:ext cx="2693591" cy="2004236"/>
          </a:xfrm>
          <a:prstGeom prst="rect">
            <a:avLst/>
          </a:prstGeom>
        </p:spPr>
      </p:pic>
      <p:pic>
        <p:nvPicPr>
          <p:cNvPr id="20" name="Imagem 19">
            <a:extLst>
              <a:ext uri="{FF2B5EF4-FFF2-40B4-BE49-F238E27FC236}">
                <a16:creationId xmlns:a16="http://schemas.microsoft.com/office/drawing/2014/main" id="{09B77428-F315-DF4A-B8DF-5D59EF12C03F}"/>
              </a:ext>
            </a:extLst>
          </p:cNvPr>
          <p:cNvPicPr>
            <a:picLocks noChangeAspect="1"/>
          </p:cNvPicPr>
          <p:nvPr/>
        </p:nvPicPr>
        <p:blipFill>
          <a:blip r:embed="rId13"/>
          <a:stretch>
            <a:fillRect/>
          </a:stretch>
        </p:blipFill>
        <p:spPr>
          <a:xfrm>
            <a:off x="8162119" y="3544655"/>
            <a:ext cx="3590610" cy="2437061"/>
          </a:xfrm>
          <a:prstGeom prst="rect">
            <a:avLst/>
          </a:prstGeom>
        </p:spPr>
      </p:pic>
    </p:spTree>
    <p:extLst>
      <p:ext uri="{BB962C8B-B14F-4D97-AF65-F5344CB8AC3E}">
        <p14:creationId xmlns:p14="http://schemas.microsoft.com/office/powerpoint/2010/main" val="2181839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83326D-73A0-3514-2555-188193546D9E}"/>
              </a:ext>
            </a:extLst>
          </p:cNvPr>
          <p:cNvSpPr txBox="1"/>
          <p:nvPr/>
        </p:nvSpPr>
        <p:spPr>
          <a:xfrm>
            <a:off x="322729" y="616402"/>
            <a:ext cx="10587318" cy="774764"/>
          </a:xfrm>
          <a:prstGeom prst="rect">
            <a:avLst/>
          </a:prstGeom>
          <a:noFill/>
        </p:spPr>
        <p:txBody>
          <a:bodyPr wrap="square">
            <a:spAutoFit/>
          </a:bodyPr>
          <a:lstStyle/>
          <a:p>
            <a:pPr marR="8890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Calcule o perímetro de cada figura, a seguir.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que cada uma das figuras são composições de outras figuras já estudadas.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EFCE14F2-9163-781C-45C8-196A79B75954}"/>
              </a:ext>
            </a:extLst>
          </p:cNvPr>
          <p:cNvSpPr txBox="1"/>
          <p:nvPr/>
        </p:nvSpPr>
        <p:spPr>
          <a:xfrm>
            <a:off x="322729" y="1391166"/>
            <a:ext cx="6096000" cy="392415"/>
          </a:xfrm>
          <a:prstGeom prst="rect">
            <a:avLst/>
          </a:prstGeom>
          <a:noFill/>
        </p:spPr>
        <p:txBody>
          <a:bodyPr wrap="square">
            <a:spAutoFit/>
          </a:bodyPr>
          <a:lstStyle/>
          <a:p>
            <a:pPr marR="88900" algn="just">
              <a:lnSpc>
                <a:spcPct val="115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b)</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Forma&#10;&#10;Descrição gerada automaticamente com confiança média">
            <a:extLst>
              <a:ext uri="{FF2B5EF4-FFF2-40B4-BE49-F238E27FC236}">
                <a16:creationId xmlns:a16="http://schemas.microsoft.com/office/drawing/2014/main" id="{D1245177-A071-B5FC-B0A5-38D54D3765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7062" y="1456354"/>
            <a:ext cx="2001314" cy="1843484"/>
          </a:xfrm>
          <a:prstGeom prst="rect">
            <a:avLst/>
          </a:prstGeom>
          <a:noFill/>
          <a:ln>
            <a:noFill/>
          </a:ln>
        </p:spPr>
      </p:pic>
      <p:pic>
        <p:nvPicPr>
          <p:cNvPr id="6" name="Imagem 5" descr="Diagrama, Forma&#10;&#10;Descrição gerada automaticamente">
            <a:extLst>
              <a:ext uri="{FF2B5EF4-FFF2-40B4-BE49-F238E27FC236}">
                <a16:creationId xmlns:a16="http://schemas.microsoft.com/office/drawing/2014/main" id="{4C84CD04-6687-9D84-266A-EB505B6FBD4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1" y="1456355"/>
            <a:ext cx="1667434" cy="1860773"/>
          </a:xfrm>
          <a:prstGeom prst="rect">
            <a:avLst/>
          </a:prstGeom>
          <a:noFill/>
          <a:ln>
            <a:noFill/>
          </a:ln>
        </p:spPr>
      </p:pic>
      <p:sp>
        <p:nvSpPr>
          <p:cNvPr id="8" name="CaixaDeTexto 7">
            <a:extLst>
              <a:ext uri="{FF2B5EF4-FFF2-40B4-BE49-F238E27FC236}">
                <a16:creationId xmlns:a16="http://schemas.microsoft.com/office/drawing/2014/main" id="{8F7E835D-3C4B-2189-08E6-D8BE065761D8}"/>
              </a:ext>
            </a:extLst>
          </p:cNvPr>
          <p:cNvSpPr txBox="1"/>
          <p:nvPr/>
        </p:nvSpPr>
        <p:spPr>
          <a:xfrm>
            <a:off x="224118" y="3375975"/>
            <a:ext cx="11645153" cy="672172"/>
          </a:xfrm>
          <a:prstGeom prst="rect">
            <a:avLst/>
          </a:prstGeom>
          <a:noFill/>
        </p:spPr>
        <p:txBody>
          <a:bodyPr wrap="square">
            <a:spAutoFit/>
          </a:bodyPr>
          <a:lstStyle/>
          <a:p>
            <a:pPr marR="8890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22.</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Mário reservou em sua chácara, um terreno retangular para plantar uma horta. Para cercá-lo, ele usará 5 fios de arame e uma porta de madeira de 1 metro de largura.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Tela de computador com texto preto sobre fundo branco&#10;&#10;Descrição gerada automaticamente com confiança média">
            <a:extLst>
              <a:ext uri="{FF2B5EF4-FFF2-40B4-BE49-F238E27FC236}">
                <a16:creationId xmlns:a16="http://schemas.microsoft.com/office/drawing/2014/main" id="{A8FA9EC9-52AF-1C08-3AF3-E691A1872E0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729" y="3978010"/>
            <a:ext cx="3684495" cy="2579054"/>
          </a:xfrm>
          <a:prstGeom prst="rect">
            <a:avLst/>
          </a:prstGeom>
          <a:noFill/>
          <a:ln>
            <a:noFill/>
          </a:ln>
        </p:spPr>
      </p:pic>
      <p:sp>
        <p:nvSpPr>
          <p:cNvPr id="11" name="CaixaDeTexto 10">
            <a:extLst>
              <a:ext uri="{FF2B5EF4-FFF2-40B4-BE49-F238E27FC236}">
                <a16:creationId xmlns:a16="http://schemas.microsoft.com/office/drawing/2014/main" id="{36B3BB3C-CF1D-0241-1C36-49A0ADAC89FC}"/>
              </a:ext>
            </a:extLst>
          </p:cNvPr>
          <p:cNvSpPr txBox="1"/>
          <p:nvPr/>
        </p:nvSpPr>
        <p:spPr>
          <a:xfrm>
            <a:off x="4840941" y="3978010"/>
            <a:ext cx="6096000" cy="1974387"/>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quantidade mínima de arame, em metros, utilizada por Mário será igual 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100.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104.</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125.</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FEBE9012-49E8-F139-2492-8E8EC6716B3F}"/>
              </a:ext>
            </a:extLst>
          </p:cNvPr>
          <p:cNvSpPr txBox="1"/>
          <p:nvPr/>
        </p:nvSpPr>
        <p:spPr>
          <a:xfrm>
            <a:off x="6866964" y="4650182"/>
            <a:ext cx="1792941" cy="813556"/>
          </a:xfrm>
          <a:prstGeom prst="rect">
            <a:avLst/>
          </a:prstGeom>
          <a:noFill/>
        </p:spPr>
        <p:txBody>
          <a:bodyPr wrap="square">
            <a:spAutoFit/>
          </a:bodyPr>
          <a:lstStyle/>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126.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130.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92505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AE38E86-A74E-DC9F-7CD8-2F33220C6BE3}"/>
                  </a:ext>
                </a:extLst>
              </p:cNvPr>
              <p:cNvSpPr txBox="1"/>
              <p:nvPr/>
            </p:nvSpPr>
            <p:spPr>
              <a:xfrm>
                <a:off x="215153" y="608021"/>
                <a:ext cx="11761694" cy="2190343"/>
              </a:xfrm>
              <a:prstGeom prst="rect">
                <a:avLst/>
              </a:prstGeom>
              <a:noFill/>
            </p:spPr>
            <p:txBody>
              <a:bodyPr wrap="square">
                <a:spAutoFit/>
              </a:bodyPr>
              <a:lstStyle/>
              <a:p>
                <a:pPr algn="just">
                  <a:lnSpc>
                    <a:spcPct val="115000"/>
                  </a:lnSpc>
                </a:pPr>
                <a:r>
                  <a:rPr lang="pt-BR" sz="1800" b="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23.</a:t>
                </a:r>
                <a:r>
                  <a:rPr lang="pt-BR" sz="18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a:t>
                </a:r>
                <a:r>
                  <a:rPr lang="pt-BR" sz="1800" b="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(ENEM 2020 – Digital)</a:t>
                </a:r>
                <a:r>
                  <a:rPr lang="pt-BR" sz="18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Uma associação desportiva contratou uma empresa especializada para construir um campo de futebol, em formato retangular, com </a:t>
                </a:r>
                <a14:m>
                  <m:oMath xmlns:m="http://schemas.openxmlformats.org/officeDocument/2006/math">
                    <m:r>
                      <a:rPr lang="pt-BR" sz="18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250</m:t>
                    </m:r>
                  </m:oMath>
                </a14:m>
                <a:r>
                  <a:rPr lang="pt-BR" sz="18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metros de perímetro. Foi elaborada uma planta para esse campo na escala </a:t>
                </a:r>
                <a14:m>
                  <m:oMath xmlns:m="http://schemas.openxmlformats.org/officeDocument/2006/math">
                    <m:r>
                      <a:rPr lang="pt-BR" sz="18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 : 2000</m:t>
                    </m:r>
                  </m:oMath>
                </a14:m>
                <a:r>
                  <a:rPr lang="pt-BR" sz="18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a:t>
                </a:r>
                <a:endParaRPr lang="pt-BR" sz="2000" dirty="0">
                  <a:effectLst/>
                  <a:latin typeface="Times New Roman" panose="02020603050405020304" pitchFamily="18" charset="0"/>
                  <a:ea typeface="Times New Roman" panose="02020603050405020304" pitchFamily="18" charset="0"/>
                </a:endParaRPr>
              </a:p>
              <a:p>
                <a:pPr algn="just">
                  <a:lnSpc>
                    <a:spcPct val="115000"/>
                  </a:lnSpc>
                </a:pPr>
                <a:r>
                  <a:rPr lang="pt-BR" sz="1800" dirty="0">
                    <a:effectLst/>
                    <a:latin typeface="Arial Narrow" panose="020B0606020202030204" pitchFamily="34" charset="0"/>
                    <a:ea typeface="Times New Roman" panose="02020603050405020304" pitchFamily="18" charset="0"/>
                    <a:cs typeface="Open Sans" panose="020B0606030504020204" pitchFamily="34" charset="0"/>
                  </a:rPr>
                  <a:t>Na planta, a medida do perímetro do campo de futebol, em metro, é</a:t>
                </a:r>
                <a:endParaRPr lang="pt-BR" sz="20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1800" kern="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1800" kern="0">
                        <a:effectLst/>
                        <a:latin typeface="Cambria Math" panose="02040503050406030204" pitchFamily="18" charset="0"/>
                        <a:ea typeface="Times New Roman" panose="02020603050405020304" pitchFamily="18" charset="0"/>
                        <a:cs typeface="Times New Roman" panose="02020603050405020304" pitchFamily="18" charset="0"/>
                      </a:rPr>
                      <m:t>0,0005.</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0" cap="all"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1800" kern="0">
                        <a:effectLst/>
                        <a:latin typeface="Cambria Math" panose="02040503050406030204" pitchFamily="18" charset="0"/>
                        <a:ea typeface="Times New Roman" panose="02020603050405020304" pitchFamily="18" charset="0"/>
                        <a:cs typeface="Times New Roman" panose="02020603050405020304" pitchFamily="18" charset="0"/>
                      </a:rPr>
                      <m:t>0,125.</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0" cap="all"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1800" kern="0">
                        <a:effectLst/>
                        <a:latin typeface="Cambria Math" panose="02040503050406030204" pitchFamily="18" charset="0"/>
                        <a:ea typeface="Times New Roman" panose="02020603050405020304" pitchFamily="18" charset="0"/>
                        <a:cs typeface="Times New Roman" panose="02020603050405020304" pitchFamily="18" charset="0"/>
                      </a:rPr>
                      <m:t>8.</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AE38E86-A74E-DC9F-7CD8-2F33220C6BE3}"/>
                  </a:ext>
                </a:extLst>
              </p:cNvPr>
              <p:cNvSpPr txBox="1">
                <a:spLocks noRot="1" noChangeAspect="1" noMove="1" noResize="1" noEditPoints="1" noAdjustHandles="1" noChangeArrowheads="1" noChangeShapeType="1" noTextEdit="1"/>
              </p:cNvSpPr>
              <p:nvPr/>
            </p:nvSpPr>
            <p:spPr>
              <a:xfrm>
                <a:off x="215153" y="608021"/>
                <a:ext cx="11761694" cy="2190343"/>
              </a:xfrm>
              <a:prstGeom prst="rect">
                <a:avLst/>
              </a:prstGeom>
              <a:blipFill>
                <a:blip r:embed="rId2"/>
                <a:stretch>
                  <a:fillRect l="-415" t="-836" r="-415" b="-334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B7C83AB-1C55-40C7-33D6-14441C32A6A1}"/>
                  </a:ext>
                </a:extLst>
              </p:cNvPr>
              <p:cNvSpPr txBox="1"/>
              <p:nvPr/>
            </p:nvSpPr>
            <p:spPr>
              <a:xfrm>
                <a:off x="3890683" y="1703192"/>
                <a:ext cx="6096000" cy="813556"/>
              </a:xfrm>
              <a:prstGeom prst="rect">
                <a:avLst/>
              </a:prstGeom>
              <a:noFill/>
            </p:spPr>
            <p:txBody>
              <a:bodyPr wrap="square">
                <a:spAutoFit/>
              </a:bodyPr>
              <a:lstStyle/>
              <a:p>
                <a:pPr algn="just">
                  <a:lnSpc>
                    <a:spcPct val="115000"/>
                  </a:lnSpc>
                  <a:spcAft>
                    <a:spcPts val="800"/>
                  </a:spcAft>
                </a:pPr>
                <a:r>
                  <a:rPr lang="pt-BR" sz="1800" kern="0" cap="all"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1800" kern="0">
                        <a:effectLst/>
                        <a:latin typeface="Cambria Math" panose="02040503050406030204" pitchFamily="18" charset="0"/>
                        <a:ea typeface="Times New Roman" panose="02020603050405020304" pitchFamily="18" charset="0"/>
                        <a:cs typeface="Times New Roman" panose="02020603050405020304" pitchFamily="18" charset="0"/>
                      </a:rPr>
                      <m:t>250.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0" cap="all"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1800" kern="0">
                        <a:effectLst/>
                        <a:latin typeface="Cambria Math" panose="02040503050406030204" pitchFamily="18" charset="0"/>
                        <a:ea typeface="Times New Roman" panose="02020603050405020304" pitchFamily="18" charset="0"/>
                        <a:cs typeface="Times New Roman" panose="02020603050405020304" pitchFamily="18" charset="0"/>
                      </a:rPr>
                      <m:t>500 000.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0B7C83AB-1C55-40C7-33D6-14441C32A6A1}"/>
                  </a:ext>
                </a:extLst>
              </p:cNvPr>
              <p:cNvSpPr txBox="1">
                <a:spLocks noRot="1" noChangeAspect="1" noMove="1" noResize="1" noEditPoints="1" noAdjustHandles="1" noChangeArrowheads="1" noChangeShapeType="1" noTextEdit="1"/>
              </p:cNvSpPr>
              <p:nvPr/>
            </p:nvSpPr>
            <p:spPr>
              <a:xfrm>
                <a:off x="3890683" y="1703192"/>
                <a:ext cx="6096000" cy="813556"/>
              </a:xfrm>
              <a:prstGeom prst="rect">
                <a:avLst/>
              </a:prstGeom>
              <a:blipFill>
                <a:blip r:embed="rId3"/>
                <a:stretch>
                  <a:fillRect l="-800" t="-1493" b="-9701"/>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DB4B5F65-37C0-B5DB-E291-C130446CA5F5}"/>
              </a:ext>
            </a:extLst>
          </p:cNvPr>
          <p:cNvSpPr txBox="1"/>
          <p:nvPr/>
        </p:nvSpPr>
        <p:spPr>
          <a:xfrm>
            <a:off x="215152" y="3030124"/>
            <a:ext cx="11698941" cy="710964"/>
          </a:xfrm>
          <a:prstGeom prst="rect">
            <a:avLst/>
          </a:prstGeom>
          <a:noFill/>
        </p:spPr>
        <p:txBody>
          <a:bodyPr wrap="square">
            <a:spAutoFit/>
          </a:bodyPr>
          <a:lstStyle/>
          <a:p>
            <a:pPr marR="88900"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24.</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(OBEMEP)</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Quatro retângulos idênticos foram utilizados para construir duas figuras. O perímetro da primeira é 42 e o da segunda é 48. Qual é o perímetro de cada um dos quatro retângulos idênticos?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Uma imagem contendo Retângulo&#10;&#10;Descrição gerada automaticamente">
            <a:extLst>
              <a:ext uri="{FF2B5EF4-FFF2-40B4-BE49-F238E27FC236}">
                <a16:creationId xmlns:a16="http://schemas.microsoft.com/office/drawing/2014/main" id="{7C3D2155-8F10-71FF-7355-78AE6B9E065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t="41187" r="51171" b="10003"/>
          <a:stretch/>
        </p:blipFill>
        <p:spPr bwMode="auto">
          <a:xfrm>
            <a:off x="444182" y="3893535"/>
            <a:ext cx="3778195" cy="1916315"/>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91251F54-655A-D667-031B-4998A06D7EB3}"/>
              </a:ext>
            </a:extLst>
          </p:cNvPr>
          <p:cNvSpPr txBox="1"/>
          <p:nvPr/>
        </p:nvSpPr>
        <p:spPr>
          <a:xfrm>
            <a:off x="-950259" y="5809850"/>
            <a:ext cx="6096000" cy="392415"/>
          </a:xfrm>
          <a:prstGeom prst="rect">
            <a:avLst/>
          </a:prstGeom>
          <a:noFill/>
        </p:spPr>
        <p:txBody>
          <a:bodyPr wrap="square">
            <a:spAutoFit/>
          </a:bodyPr>
          <a:lstStyle/>
          <a:p>
            <a:pPr marR="88900" algn="ctr">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Figura 1: Perímetro 42.</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Uma imagem contendo Retângulo&#10;&#10;Descrição gerada automaticamente">
            <a:extLst>
              <a:ext uri="{FF2B5EF4-FFF2-40B4-BE49-F238E27FC236}">
                <a16:creationId xmlns:a16="http://schemas.microsoft.com/office/drawing/2014/main" id="{F12AC178-C68E-6341-66C3-96AFFEA3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r="3678" b="73366"/>
          <a:stretch/>
        </p:blipFill>
        <p:spPr bwMode="auto">
          <a:xfrm>
            <a:off x="5722209" y="3893535"/>
            <a:ext cx="4927862" cy="690596"/>
          </a:xfrm>
          <a:prstGeom prst="rect">
            <a:avLst/>
          </a:prstGeom>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18F16158-2F27-E763-457B-D5928D194F18}"/>
              </a:ext>
            </a:extLst>
          </p:cNvPr>
          <p:cNvSpPr txBox="1"/>
          <p:nvPr/>
        </p:nvSpPr>
        <p:spPr>
          <a:xfrm>
            <a:off x="4900576" y="4579261"/>
            <a:ext cx="6571128" cy="392415"/>
          </a:xfrm>
          <a:prstGeom prst="rect">
            <a:avLst/>
          </a:prstGeom>
          <a:noFill/>
        </p:spPr>
        <p:txBody>
          <a:bodyPr wrap="square">
            <a:spAutoFit/>
          </a:bodyPr>
          <a:lstStyle/>
          <a:p>
            <a:pPr marR="88900" algn="ctr">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Figura 2: Perímetro 48.</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6580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41DA175-C558-0BAB-E61A-B0125474C95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18752"/>
          <a:stretch/>
        </p:blipFill>
        <p:spPr bwMode="auto">
          <a:xfrm>
            <a:off x="3773953" y="728084"/>
            <a:ext cx="4644094" cy="392504"/>
          </a:xfrm>
          <a:prstGeom prst="rect">
            <a:avLst/>
          </a:prstGeom>
          <a:noFill/>
          <a:ln>
            <a:noFill/>
          </a:ln>
          <a:extLst>
            <a:ext uri="{53640926-AAD7-44D8-BBD7-CCE9431645EC}">
              <a14:shadowObscured xmlns:a14="http://schemas.microsoft.com/office/drawing/2010/main"/>
            </a:ext>
          </a:extLst>
        </p:spPr>
      </p:pic>
      <p:pic>
        <p:nvPicPr>
          <p:cNvPr id="3" name="Imagem 2" descr="Uma imagem contendo Forma&#10;&#10;Descrição gerada automaticamente">
            <a:extLst>
              <a:ext uri="{FF2B5EF4-FFF2-40B4-BE49-F238E27FC236}">
                <a16:creationId xmlns:a16="http://schemas.microsoft.com/office/drawing/2014/main" id="{8CF60AA6-C57E-5438-653F-5AE977157C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08"/>
          <a:stretch/>
        </p:blipFill>
        <p:spPr bwMode="auto">
          <a:xfrm>
            <a:off x="363498" y="825014"/>
            <a:ext cx="3246033" cy="64519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BB547406-0C0D-23DE-E3AC-02BE564CE7C0}"/>
              </a:ext>
            </a:extLst>
          </p:cNvPr>
          <p:cNvSpPr txBox="1"/>
          <p:nvPr/>
        </p:nvSpPr>
        <p:spPr>
          <a:xfrm>
            <a:off x="251012" y="1352942"/>
            <a:ext cx="11681011" cy="1367490"/>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ÁREAS DE FIGURAS PLANAS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Para encontrar fórmulas que expressem as áreas de algumas figuras planas, através de suas dimensões, é necessário ter como  ponto de partida um quadrado unitário: por definição, dizemos que a área de um quadrado de lado 1 cm é igual a 1 cm²  (</a:t>
            </a: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lê-se um centímetro quadrado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Observe: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647E93E0-B036-C23B-F243-02D28379FB72}"/>
              </a:ext>
            </a:extLst>
          </p:cNvPr>
          <p:cNvPicPr>
            <a:picLocks noChangeAspect="1"/>
          </p:cNvPicPr>
          <p:nvPr/>
        </p:nvPicPr>
        <p:blipFill>
          <a:blip r:embed="rId5"/>
          <a:stretch>
            <a:fillRect/>
          </a:stretch>
        </p:blipFill>
        <p:spPr>
          <a:xfrm>
            <a:off x="4927716" y="2473038"/>
            <a:ext cx="1619392" cy="1550644"/>
          </a:xfrm>
          <a:prstGeom prst="rect">
            <a:avLst/>
          </a:prstGeom>
        </p:spPr>
      </p:pic>
      <p:sp>
        <p:nvSpPr>
          <p:cNvPr id="10" name="CaixaDeTexto 9">
            <a:extLst>
              <a:ext uri="{FF2B5EF4-FFF2-40B4-BE49-F238E27FC236}">
                <a16:creationId xmlns:a16="http://schemas.microsoft.com/office/drawing/2014/main" id="{71BB61C0-5B25-9257-EF73-D9B12FC63A22}"/>
              </a:ext>
            </a:extLst>
          </p:cNvPr>
          <p:cNvSpPr txBox="1"/>
          <p:nvPr/>
        </p:nvSpPr>
        <p:spPr>
          <a:xfrm>
            <a:off x="251012" y="4023682"/>
            <a:ext cx="10972800"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Partindo disso, vamos considerar o seguinte retângulo cujos lados medem 2 cm e 3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B1B4C5D8-E865-700B-313F-0F3C5B6ECE1B}"/>
              </a:ext>
            </a:extLst>
          </p:cNvPr>
          <p:cNvPicPr>
            <a:picLocks noChangeAspect="1"/>
          </p:cNvPicPr>
          <p:nvPr/>
        </p:nvPicPr>
        <p:blipFill>
          <a:blip r:embed="rId6"/>
          <a:stretch>
            <a:fillRect/>
          </a:stretch>
        </p:blipFill>
        <p:spPr>
          <a:xfrm>
            <a:off x="4093579" y="4399491"/>
            <a:ext cx="3000794" cy="2152950"/>
          </a:xfrm>
          <a:prstGeom prst="rect">
            <a:avLst/>
          </a:prstGeom>
        </p:spPr>
      </p:pic>
    </p:spTree>
    <p:extLst>
      <p:ext uri="{BB962C8B-B14F-4D97-AF65-F5344CB8AC3E}">
        <p14:creationId xmlns:p14="http://schemas.microsoft.com/office/powerpoint/2010/main" val="3736013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D20A24-CBAD-F028-99DE-6CF80B540BB0}"/>
              </a:ext>
            </a:extLst>
          </p:cNvPr>
          <p:cNvSpPr txBox="1"/>
          <p:nvPr/>
        </p:nvSpPr>
        <p:spPr>
          <a:xfrm>
            <a:off x="264459" y="689555"/>
            <a:ext cx="11663081" cy="1071127"/>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partir de um dos vértices do retângulo, podemos traçar, a cada centímetro, retas perpendiculares aos lados, de modo que o retângulo fique dividido em 6 quadrados de lado 1 cm. Desse modo, a área deste retângulo é igual 6 cm²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Isso é estendido para calcular a área de qualquer retângulo cujos lados tenham, por medidas, quantidades inteiras de centímetros: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504A3710-687B-96FF-1FC7-BECEF6281E14}"/>
                  </a:ext>
                </a:extLst>
              </p:cNvPr>
              <p:cNvSpPr txBox="1"/>
              <p:nvPr/>
            </p:nvSpPr>
            <p:spPr>
              <a:xfrm>
                <a:off x="2859741" y="1760682"/>
                <a:ext cx="7431741" cy="672235"/>
              </a:xfrm>
              <a:prstGeom prst="rect">
                <a:avLst/>
              </a:prstGeom>
              <a:noFill/>
            </p:spPr>
            <p:txBody>
              <a:bodyPr wrap="square">
                <a:spAutoFit/>
              </a:bodyPr>
              <a:lstStyle/>
              <a:p>
                <a:pPr marR="2054860" algn="just">
                  <a:lnSpc>
                    <a:spcPct val="107000"/>
                  </a:lnSpc>
                  <a:spcAft>
                    <a:spcPts val="800"/>
                  </a:spcAft>
                </a:pPr>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Se os lados de um retângulo medem </a:t>
                </a:r>
                <a14:m>
                  <m:oMath xmlns:m="http://schemas.openxmlformats.org/officeDocument/2006/math">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𝒎</m:t>
                    </m:r>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𝒏</m:t>
                    </m:r>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centímetros, com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𝑚</m:t>
                    </m:r>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sSubSup>
                      <m:sSubSupPr>
                        <m:ctrlP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ctrlPr>
                      </m:sSubSupPr>
                      <m:e>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ℝ</m:t>
                        </m:r>
                      </m:e>
                      <m:sub>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sub>
                      <m:sup>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sup>
                    </m:sSubSup>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então a sua área é igual a </a:t>
                </a:r>
                <a14:m>
                  <m:oMath xmlns:m="http://schemas.openxmlformats.org/officeDocument/2006/math">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𝒎</m:t>
                    </m:r>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𝒏</m:t>
                    </m:r>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𝑐</m:t>
                    </m:r>
                    <m:sSup>
                      <m:sSupPr>
                        <m:ctrlP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504A3710-687B-96FF-1FC7-BECEF6281E14}"/>
                  </a:ext>
                </a:extLst>
              </p:cNvPr>
              <p:cNvSpPr txBox="1">
                <a:spLocks noRot="1" noChangeAspect="1" noMove="1" noResize="1" noEditPoints="1" noAdjustHandles="1" noChangeArrowheads="1" noChangeShapeType="1" noTextEdit="1"/>
              </p:cNvSpPr>
              <p:nvPr/>
            </p:nvSpPr>
            <p:spPr>
              <a:xfrm>
                <a:off x="2859741" y="1760682"/>
                <a:ext cx="7431741" cy="672235"/>
              </a:xfrm>
              <a:prstGeom prst="rect">
                <a:avLst/>
              </a:prstGeom>
              <a:blipFill>
                <a:blip r:embed="rId2"/>
                <a:stretch>
                  <a:fillRect l="-656" t="-5455" b="-1272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E3B168B3-22C0-0E2A-5B70-9D5EC5268F75}"/>
                  </a:ext>
                </a:extLst>
              </p:cNvPr>
              <p:cNvSpPr txBox="1"/>
              <p:nvPr/>
            </p:nvSpPr>
            <p:spPr>
              <a:xfrm>
                <a:off x="264459" y="2432917"/>
                <a:ext cx="6096000" cy="512961"/>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Exemplo: Calcule a área de um quadrado cujo lado mede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8</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E3B168B3-22C0-0E2A-5B70-9D5EC5268F75}"/>
                  </a:ext>
                </a:extLst>
              </p:cNvPr>
              <p:cNvSpPr txBox="1">
                <a:spLocks noRot="1" noChangeAspect="1" noMove="1" noResize="1" noEditPoints="1" noAdjustHandles="1" noChangeArrowheads="1" noChangeShapeType="1" noTextEdit="1"/>
              </p:cNvSpPr>
              <p:nvPr/>
            </p:nvSpPr>
            <p:spPr>
              <a:xfrm>
                <a:off x="264459" y="2432917"/>
                <a:ext cx="6096000" cy="512961"/>
              </a:xfrm>
              <a:prstGeom prst="rect">
                <a:avLst/>
              </a:prstGeom>
              <a:blipFill>
                <a:blip r:embed="rId3"/>
                <a:stretch>
                  <a:fillRect l="-800" b="-5952"/>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9B19FA16-9E87-53C2-A7B8-5F9B90484F01}"/>
              </a:ext>
            </a:extLst>
          </p:cNvPr>
          <p:cNvPicPr>
            <a:picLocks noChangeAspect="1"/>
          </p:cNvPicPr>
          <p:nvPr/>
        </p:nvPicPr>
        <p:blipFill>
          <a:blip r:embed="rId4"/>
          <a:stretch>
            <a:fillRect/>
          </a:stretch>
        </p:blipFill>
        <p:spPr>
          <a:xfrm>
            <a:off x="264459" y="2945878"/>
            <a:ext cx="3865066" cy="3562498"/>
          </a:xfrm>
          <a:prstGeom prst="rect">
            <a:avLst/>
          </a:prstGeom>
        </p:spPr>
      </p:pic>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4B894C70-BF64-0C6C-3350-62C60F45B27B}"/>
                  </a:ext>
                </a:extLst>
              </p:cNvPr>
              <p:cNvSpPr txBox="1"/>
              <p:nvPr/>
            </p:nvSpPr>
            <p:spPr>
              <a:xfrm>
                <a:off x="4742328" y="3008633"/>
                <a:ext cx="7185211" cy="3438570"/>
              </a:xfrm>
              <a:prstGeom prst="rect">
                <a:avLst/>
              </a:prstGeom>
              <a:noFill/>
            </p:spPr>
            <p:txBody>
              <a:bodyPr wrap="square">
                <a:spAutoFit/>
              </a:bodyPr>
              <a:lstStyle/>
              <a:p>
                <a:pPr>
                  <a:lnSpc>
                    <a:spcPct val="107000"/>
                  </a:lnSpc>
                  <a:spcAft>
                    <a:spcPts val="800"/>
                  </a:spcAft>
                </a:pPr>
                <a:r>
                  <a:rPr lang="pt-BR" sz="18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Perceba que estão presentes no quadrado maior 64 quadradinhos de lado </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medindo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den>
                    </m:f>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Assim: </a:t>
                </a:r>
              </a:p>
              <a:p>
                <a:pPr>
                  <a:lnSpc>
                    <a:spcPct val="107000"/>
                  </a:lnSpc>
                  <a:spcAft>
                    <a:spcPts val="800"/>
                  </a:spcAft>
                </a:pPr>
                <a14:m>
                  <m:oMathPara xmlns:m="http://schemas.openxmlformats.org/officeDocument/2006/math">
                    <m:oMathParaPr>
                      <m:jc m:val="centerGroup"/>
                    </m:oMathParaPr>
                    <m:oMath xmlns:m="http://schemas.openxmlformats.org/officeDocument/2006/math">
                      <m:f>
                        <m:fPr>
                          <m:ctrlPr>
                            <a:rPr lang="pt-BR"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Área do quadrado de lado </a:t>
                </a:r>
                <a14:m>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8</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64∙</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64</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4B894C70-BF64-0C6C-3350-62C60F45B27B}"/>
                  </a:ext>
                </a:extLst>
              </p:cNvPr>
              <p:cNvSpPr txBox="1">
                <a:spLocks noRot="1" noChangeAspect="1" noMove="1" noResize="1" noEditPoints="1" noAdjustHandles="1" noChangeArrowheads="1" noChangeShapeType="1" noTextEdit="1"/>
              </p:cNvSpPr>
              <p:nvPr/>
            </p:nvSpPr>
            <p:spPr>
              <a:xfrm>
                <a:off x="4742328" y="3008633"/>
                <a:ext cx="7185211" cy="3438570"/>
              </a:xfrm>
              <a:prstGeom prst="rect">
                <a:avLst/>
              </a:prstGeom>
              <a:blipFill>
                <a:blip r:embed="rId5"/>
                <a:stretch>
                  <a:fillRect l="-763" t="-1064" r="-110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DB98497C-3B60-20CB-B286-64F4FEF6E0F7}"/>
                  </a:ext>
                </a:extLst>
              </p:cNvPr>
              <p:cNvSpPr txBox="1"/>
              <p:nvPr/>
            </p:nvSpPr>
            <p:spPr>
              <a:xfrm>
                <a:off x="4742328" y="6151469"/>
                <a:ext cx="6096000" cy="513026"/>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Logo, a medida da área do quadrado de lado </a:t>
                </a:r>
                <a14:m>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8</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64</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u.m.².</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4" name="CaixaDeTexto 13">
                <a:extLst>
                  <a:ext uri="{FF2B5EF4-FFF2-40B4-BE49-F238E27FC236}">
                    <a16:creationId xmlns:a16="http://schemas.microsoft.com/office/drawing/2014/main" id="{DB98497C-3B60-20CB-B286-64F4FEF6E0F7}"/>
                  </a:ext>
                </a:extLst>
              </p:cNvPr>
              <p:cNvSpPr txBox="1">
                <a:spLocks noRot="1" noChangeAspect="1" noMove="1" noResize="1" noEditPoints="1" noAdjustHandles="1" noChangeArrowheads="1" noChangeShapeType="1" noTextEdit="1"/>
              </p:cNvSpPr>
              <p:nvPr/>
            </p:nvSpPr>
            <p:spPr>
              <a:xfrm>
                <a:off x="4742328" y="6151469"/>
                <a:ext cx="6096000" cy="513026"/>
              </a:xfrm>
              <a:prstGeom prst="rect">
                <a:avLst/>
              </a:prstGeom>
              <a:blipFill>
                <a:blip r:embed="rId6"/>
                <a:stretch>
                  <a:fillRect l="-900" b="-5952"/>
                </a:stretch>
              </a:blipFill>
            </p:spPr>
            <p:txBody>
              <a:bodyPr/>
              <a:lstStyle/>
              <a:p>
                <a:r>
                  <a:rPr lang="pt-BR">
                    <a:noFill/>
                  </a:rPr>
                  <a:t> </a:t>
                </a:r>
              </a:p>
            </p:txBody>
          </p:sp>
        </mc:Fallback>
      </mc:AlternateContent>
    </p:spTree>
    <p:extLst>
      <p:ext uri="{BB962C8B-B14F-4D97-AF65-F5344CB8AC3E}">
        <p14:creationId xmlns:p14="http://schemas.microsoft.com/office/powerpoint/2010/main" val="702349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112AEC8F-CDC8-2A85-10DC-B0F6B688F0A4}"/>
                  </a:ext>
                </a:extLst>
              </p:cNvPr>
              <p:cNvSpPr txBox="1"/>
              <p:nvPr/>
            </p:nvSpPr>
            <p:spPr>
              <a:xfrm>
                <a:off x="349623" y="664376"/>
                <a:ext cx="11546542" cy="1171283"/>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Partindo desse princípio, é possível verificar que em retângulos cujos lados, têm medidas em centímetros, dados por números racionais do tipo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𝑎</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𝑐</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den>
                    </m:f>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 área (em cm²) igual a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𝑎</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m:t>
                        </m:r>
                      </m:den>
                    </m:f>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𝑐</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Desta forma, podemos concluir que a área de qualquer </a:t>
                </a:r>
                <a:r>
                  <a:rPr lang="pt-BR" sz="1800" b="1" u="sng" kern="100" dirty="0">
                    <a:ln>
                      <a:noFill/>
                    </a:ln>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retângulo</a:t>
                </a:r>
                <a:r>
                  <a:rPr lang="pt-BR" sz="1800" b="1" kern="100" dirty="0">
                    <a:ln>
                      <a:noFill/>
                    </a:ln>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 lados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𝒂</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𝒃</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igual ao produto </a:t>
                </a:r>
                <a14:m>
                  <m:oMath xmlns:m="http://schemas.openxmlformats.org/officeDocument/2006/math">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𝒂𝒃</m:t>
                    </m:r>
                    <m:r>
                      <a:rPr lang="pt-BR" sz="1800" b="1"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112AEC8F-CDC8-2A85-10DC-B0F6B688F0A4}"/>
                  </a:ext>
                </a:extLst>
              </p:cNvPr>
              <p:cNvSpPr txBox="1">
                <a:spLocks noRot="1" noChangeAspect="1" noMove="1" noResize="1" noEditPoints="1" noAdjustHandles="1" noChangeArrowheads="1" noChangeShapeType="1" noTextEdit="1"/>
              </p:cNvSpPr>
              <p:nvPr/>
            </p:nvSpPr>
            <p:spPr>
              <a:xfrm>
                <a:off x="349623" y="664376"/>
                <a:ext cx="11546542" cy="1171283"/>
              </a:xfrm>
              <a:prstGeom prst="rect">
                <a:avLst/>
              </a:prstGeom>
              <a:blipFill>
                <a:blip r:embed="rId2"/>
                <a:stretch>
                  <a:fillRect l="-422" t="-3125" r="-475" b="-677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58FE72A-88B1-70E4-DFFB-604371536195}"/>
              </a:ext>
            </a:extLst>
          </p:cNvPr>
          <p:cNvPicPr>
            <a:picLocks noChangeAspect="1"/>
          </p:cNvPicPr>
          <p:nvPr/>
        </p:nvPicPr>
        <p:blipFill>
          <a:blip r:embed="rId3"/>
          <a:srcRect t="15103"/>
          <a:stretch/>
        </p:blipFill>
        <p:spPr>
          <a:xfrm>
            <a:off x="295835" y="1835659"/>
            <a:ext cx="1965781" cy="712694"/>
          </a:xfrm>
          <a:prstGeom prst="rect">
            <a:avLst/>
          </a:prstGeom>
        </p:spPr>
      </p:pic>
      <p:sp>
        <p:nvSpPr>
          <p:cNvPr id="7" name="CaixaDeTexto 6">
            <a:extLst>
              <a:ext uri="{FF2B5EF4-FFF2-40B4-BE49-F238E27FC236}">
                <a16:creationId xmlns:a16="http://schemas.microsoft.com/office/drawing/2014/main" id="{A44FC7F3-37F2-1D3F-76BE-B895A197A88D}"/>
              </a:ext>
            </a:extLst>
          </p:cNvPr>
          <p:cNvSpPr txBox="1"/>
          <p:nvPr/>
        </p:nvSpPr>
        <p:spPr>
          <a:xfrm>
            <a:off x="277905" y="2548353"/>
            <a:ext cx="11636189" cy="672172"/>
          </a:xfrm>
          <a:prstGeom prst="rect">
            <a:avLst/>
          </a:prstGeom>
          <a:noFill/>
        </p:spPr>
        <p:txBody>
          <a:bodyPr wrap="square">
            <a:spAutoFit/>
          </a:bodyPr>
          <a:lstStyle/>
          <a:p>
            <a:pPr algn="just">
              <a:lnSpc>
                <a:spcPct val="107000"/>
              </a:lnSpc>
              <a:spcAft>
                <a:spcPts val="800"/>
              </a:spcAft>
            </a:pPr>
            <a:r>
              <a:rPr lang="pt-BR" sz="1800" kern="100">
                <a:effectLst/>
                <a:latin typeface="Arial Narrow" panose="020B0606020202030204" pitchFamily="34" charset="0"/>
                <a:ea typeface="Aptos" panose="020B0004020202020204" pitchFamily="34" charset="0"/>
                <a:cs typeface="Times New Roman" panose="02020603050405020304" pitchFamily="18" charset="0"/>
              </a:rPr>
              <a:t>É importante observar que as fórmulas deduzidas, anteriormente, para a área de um quadrado e um retângulo, permanecem válidas independentemente da unidade de comprimento (mm, cm, m etc.) utilizada para medir seus lados.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6727F718-D4BF-505D-CF43-F2C8BE3DBDB9}"/>
                  </a:ext>
                </a:extLst>
              </p:cNvPr>
              <p:cNvSpPr txBox="1"/>
              <p:nvPr/>
            </p:nvSpPr>
            <p:spPr>
              <a:xfrm>
                <a:off x="295835" y="3429000"/>
                <a:ext cx="11600330" cy="743217"/>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ln>
                      <a:noFill/>
                    </a:ln>
                    <a:solidFill>
                      <a:srgbClr val="196B24"/>
                    </a:solidFill>
                    <a:effectLst/>
                    <a:latin typeface="Arial Narrow" panose="020B0606020202030204" pitchFamily="34" charset="0"/>
                    <a:ea typeface="Aptos" panose="020B0004020202020204" pitchFamily="34" charset="0"/>
                    <a:cs typeface="Times New Roman" panose="02020603050405020304" pitchFamily="18" charset="0"/>
                  </a:rPr>
                  <a:t>Sabendo isso, como podemos calcular a área de paralelogramos, triângulos e trapézios? </a:t>
                </a: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Observe o </a:t>
                </a:r>
                <a:r>
                  <a:rPr lang="pt-BR" sz="1600" b="1" u="sng" kern="100" dirty="0">
                    <a:ln>
                      <a:noFill/>
                    </a:ln>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paralelogramo</a:t>
                </a: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600" i="1" kern="100">
                        <a:effectLst/>
                        <a:latin typeface="Cambria Math" panose="02040503050406030204" pitchFamily="18" charset="0"/>
                        <a:ea typeface="Aptos" panose="020B0004020202020204" pitchFamily="34" charset="0"/>
                        <a:cs typeface="Times New Roman" panose="02020603050405020304" pitchFamily="18" charset="0"/>
                      </a:rPr>
                      <m:t>𝐴𝐵𝐶𝐷</m:t>
                    </m:r>
                  </m:oMath>
                </a14:m>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de base </a:t>
                </a:r>
                <a14:m>
                  <m:oMath xmlns:m="http://schemas.openxmlformats.org/officeDocument/2006/math">
                    <m:r>
                      <a:rPr lang="pt-BR" sz="16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r>
                      <a:rPr lang="pt-BR" sz="1600" i="1" kern="100">
                        <a:effectLst/>
                        <a:latin typeface="Cambria Math" panose="02040503050406030204" pitchFamily="18" charset="0"/>
                        <a:ea typeface="Aptos" panose="020B0004020202020204" pitchFamily="34" charset="0"/>
                        <a:cs typeface="Times New Roman" panose="02020603050405020304" pitchFamily="18" charset="0"/>
                      </a:rPr>
                      <m:t>h</m:t>
                    </m:r>
                    <m:r>
                      <a:rPr lang="pt-BR" sz="16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 seguir:</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6727F718-D4BF-505D-CF43-F2C8BE3DBDB9}"/>
                  </a:ext>
                </a:extLst>
              </p:cNvPr>
              <p:cNvSpPr txBox="1">
                <a:spLocks noRot="1" noChangeAspect="1" noMove="1" noResize="1" noEditPoints="1" noAdjustHandles="1" noChangeArrowheads="1" noChangeShapeType="1" noTextEdit="1"/>
              </p:cNvSpPr>
              <p:nvPr/>
            </p:nvSpPr>
            <p:spPr>
              <a:xfrm>
                <a:off x="295835" y="3429000"/>
                <a:ext cx="11600330" cy="743217"/>
              </a:xfrm>
              <a:prstGeom prst="rect">
                <a:avLst/>
              </a:prstGeom>
              <a:blipFill>
                <a:blip r:embed="rId4"/>
                <a:stretch>
                  <a:fillRect l="-368" t="-4959" b="-9091"/>
                </a:stretch>
              </a:blipFill>
            </p:spPr>
            <p:txBody>
              <a:bodyPr/>
              <a:lstStyle/>
              <a:p>
                <a:r>
                  <a:rPr lang="pt-BR">
                    <a:noFill/>
                  </a:rPr>
                  <a:t> </a:t>
                </a:r>
              </a:p>
            </p:txBody>
          </p:sp>
        </mc:Fallback>
      </mc:AlternateContent>
      <p:pic>
        <p:nvPicPr>
          <p:cNvPr id="10" name="Imagem 9" descr="Gráfico, Gráfico de linhas&#10;&#10;Descrição gerada automaticamente">
            <a:extLst>
              <a:ext uri="{FF2B5EF4-FFF2-40B4-BE49-F238E27FC236}">
                <a16:creationId xmlns:a16="http://schemas.microsoft.com/office/drawing/2014/main" id="{76B68710-8F2B-01EB-45F9-5003E9FD0E81}"/>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Lst>
          </a:blip>
          <a:srcRect l="3145" t="5733" b="2887"/>
          <a:stretch/>
        </p:blipFill>
        <p:spPr bwMode="auto">
          <a:xfrm>
            <a:off x="5312894" y="4025153"/>
            <a:ext cx="4724367" cy="24493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178565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38F6F526-18AA-2FA8-252C-4550BE26C97F}"/>
                  </a:ext>
                </a:extLst>
              </p:cNvPr>
              <p:cNvSpPr txBox="1"/>
              <p:nvPr/>
            </p:nvSpPr>
            <p:spPr>
              <a:xfrm>
                <a:off x="219635" y="814603"/>
                <a:ext cx="11752730" cy="1836400"/>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que, prolongando o segmento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m:t>
                        </m:r>
                      </m:e>
                    </m:ba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até o ponto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𝐸</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traçando o segmento </a:t>
                </a:r>
                <a14:m>
                  <m:oMath xmlns:m="http://schemas.openxmlformats.org/officeDocument/2006/math">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𝐶𝐸</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𝐷𝐻</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perpendiculares a</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𝐴𝐵</m:t>
                        </m:r>
                      </m:e>
                    </m:ba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obtemos o retângulo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𝐷𝐶𝐸𝐻</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os triângulos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𝐴𝐷𝐻</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𝑒</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𝐵𝐶𝐸</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são congruentes (pois </a:t>
                </a:r>
                <a14:m>
                  <m:oMath xmlns:m="http://schemas.openxmlformats.org/officeDocument/2006/math">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𝐴𝐷</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𝐵𝐶</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𝐴𝐻</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bar>
                      <m:barPr>
                        <m:pos m:val="top"/>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𝐵𝐸</m:t>
                        </m:r>
                      </m:e>
                    </m:ba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𝑒</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ocupam áreas equivalentes, assim, é possível afirmar que: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A área de um paralelogramo de base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e igual a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𝑏</m:t>
                    </m:r>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h</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38F6F526-18AA-2FA8-252C-4550BE26C97F}"/>
                  </a:ext>
                </a:extLst>
              </p:cNvPr>
              <p:cNvSpPr txBox="1">
                <a:spLocks noRot="1" noChangeAspect="1" noMove="1" noResize="1" noEditPoints="1" noAdjustHandles="1" noChangeArrowheads="1" noChangeShapeType="1" noTextEdit="1"/>
              </p:cNvSpPr>
              <p:nvPr/>
            </p:nvSpPr>
            <p:spPr>
              <a:xfrm>
                <a:off x="219635" y="814603"/>
                <a:ext cx="11752730" cy="1836400"/>
              </a:xfrm>
              <a:prstGeom prst="rect">
                <a:avLst/>
              </a:prstGeom>
              <a:blipFill>
                <a:blip r:embed="rId2"/>
                <a:stretch>
                  <a:fillRect l="-415" t="-664" r="-467" b="-398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DDDB0085-96A6-3337-63B9-32D9659B5F7F}"/>
                  </a:ext>
                </a:extLst>
              </p:cNvPr>
              <p:cNvSpPr txBox="1"/>
              <p:nvPr/>
            </p:nvSpPr>
            <p:spPr>
              <a:xfrm>
                <a:off x="219635" y="2651003"/>
                <a:ext cx="6096000"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o triângulo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base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seguir: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DDDB0085-96A6-3337-63B9-32D9659B5F7F}"/>
                  </a:ext>
                </a:extLst>
              </p:cNvPr>
              <p:cNvSpPr txBox="1">
                <a:spLocks noRot="1" noChangeAspect="1" noMove="1" noResize="1" noEditPoints="1" noAdjustHandles="1" noChangeArrowheads="1" noChangeShapeType="1" noTextEdit="1"/>
              </p:cNvSpPr>
              <p:nvPr/>
            </p:nvSpPr>
            <p:spPr>
              <a:xfrm>
                <a:off x="219635" y="2651003"/>
                <a:ext cx="6096000" cy="375809"/>
              </a:xfrm>
              <a:prstGeom prst="rect">
                <a:avLst/>
              </a:prstGeom>
              <a:blipFill>
                <a:blip r:embed="rId3"/>
                <a:stretch>
                  <a:fillRect l="-800" t="-9677" b="-22581"/>
                </a:stretch>
              </a:blipFill>
            </p:spPr>
            <p:txBody>
              <a:bodyPr/>
              <a:lstStyle/>
              <a:p>
                <a:r>
                  <a:rPr lang="pt-BR">
                    <a:noFill/>
                  </a:rPr>
                  <a:t> </a:t>
                </a:r>
              </a:p>
            </p:txBody>
          </p:sp>
        </mc:Fallback>
      </mc:AlternateContent>
      <p:pic>
        <p:nvPicPr>
          <p:cNvPr id="6" name="Imagem 5" descr="Gráfico, Gráfico de linhas&#10;&#10;Descrição gerada automaticamente">
            <a:extLst>
              <a:ext uri="{FF2B5EF4-FFF2-40B4-BE49-F238E27FC236}">
                <a16:creationId xmlns:a16="http://schemas.microsoft.com/office/drawing/2014/main" id="{DE91AE1E-07E5-F688-62D0-DE64E2B25BCF}"/>
              </a:ext>
            </a:extLst>
          </p:cNvPr>
          <p:cNvPicPr>
            <a:picLocks noChangeAspect="1"/>
          </p:cNvPicPr>
          <p:nvPr/>
        </p:nvPicPr>
        <p:blipFill>
          <a:blip r:embed="rId4"/>
          <a:stretch>
            <a:fillRect/>
          </a:stretch>
        </p:blipFill>
        <p:spPr>
          <a:xfrm>
            <a:off x="424066" y="3271753"/>
            <a:ext cx="5049021" cy="2689776"/>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9F67F807-B706-E979-C253-2BF5D285D241}"/>
                  </a:ext>
                </a:extLst>
              </p:cNvPr>
              <p:cNvSpPr txBox="1"/>
              <p:nvPr/>
            </p:nvSpPr>
            <p:spPr>
              <a:xfrm>
                <a:off x="5782236" y="3205577"/>
                <a:ext cx="6096000" cy="2563651"/>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Considere o ponto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𝐷</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tal que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𝐴𝐵𝐷𝐶</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 paralelogramo.</a:t>
                </a:r>
                <a:r>
                  <a:rPr lang="pt-BR" sz="1400" kern="0" dirty="0">
                    <a:effectLst/>
                    <a:latin typeface="CMR10"/>
                    <a:ea typeface="Aptos" panose="020B0004020202020204" pitchFamily="34" charset="0"/>
                    <a:cs typeface="CMR1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Então, a base de tal paralelogramo mede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sua altura mede h, de modo que sua área é igual 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𝑏h</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Mas, observe que os </a:t>
                </a:r>
                <a:r>
                  <a:rPr lang="pt-BR" sz="1800" b="1" u="sng" kern="100" dirty="0">
                    <a:ln>
                      <a:noFill/>
                    </a:ln>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triângulos</a:t>
                </a:r>
                <a:r>
                  <a:rPr lang="pt-BR" sz="1800" b="1" kern="100" dirty="0">
                    <a:ln>
                      <a:noFill/>
                    </a:ln>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𝐴𝐵𝐶</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e</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𝐴𝐶𝐷</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são congruentes pelo caso LLL, pois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m:t>
                        </m:r>
                      </m:e>
                    </m:ba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m:t>
                    </m:r>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𝐷𝐶</m:t>
                        </m:r>
                      </m:e>
                    </m:ba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𝐴𝐶</m:t>
                        </m:r>
                      </m:e>
                    </m:ba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é o lado em comum</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𝐵𝐶</m:t>
                        </m:r>
                      </m:e>
                    </m:ba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bar>
                      <m:barPr>
                        <m:pos m:val="top"/>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𝐴𝐷</m:t>
                        </m:r>
                      </m:e>
                    </m:ba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Portanto,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rea</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𝐴𝐵𝐷𝐶</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 Á</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rea</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𝐴𝐵𝐶</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 Á</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rea</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𝐴𝐶𝐷</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rea</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𝐴𝐵𝐷𝐶</m:t>
                          </m:r>
                        </m:e>
                      </m:d>
                      <m:r>
                        <a:rPr lang="pt-BR" sz="1800" i="1" kern="100">
                          <a:effectLst/>
                          <a:latin typeface="Cambria Math" panose="02040503050406030204" pitchFamily="18" charset="0"/>
                          <a:ea typeface="Aptos" panose="020B0004020202020204" pitchFamily="34" charset="0"/>
                          <a:cs typeface="Times New Roman" panose="02020603050405020304" pitchFamily="18" charset="0"/>
                        </a:rPr>
                        <m:t>= 2 ⋅</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rea</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𝐴𝐵𝐶</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9F67F807-B706-E979-C253-2BF5D285D241}"/>
                  </a:ext>
                </a:extLst>
              </p:cNvPr>
              <p:cNvSpPr txBox="1">
                <a:spLocks noRot="1" noChangeAspect="1" noMove="1" noResize="1" noEditPoints="1" noAdjustHandles="1" noChangeArrowheads="1" noChangeShapeType="1" noTextEdit="1"/>
              </p:cNvSpPr>
              <p:nvPr/>
            </p:nvSpPr>
            <p:spPr>
              <a:xfrm>
                <a:off x="5782236" y="3205577"/>
                <a:ext cx="6096000" cy="2563651"/>
              </a:xfrm>
              <a:prstGeom prst="rect">
                <a:avLst/>
              </a:prstGeom>
              <a:blipFill>
                <a:blip r:embed="rId5"/>
                <a:stretch>
                  <a:fillRect l="-900" t="-1429" r="-80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533ACF97-BD2B-20F4-EF0F-5D0B27DF925D}"/>
                  </a:ext>
                </a:extLst>
              </p:cNvPr>
              <p:cNvSpPr txBox="1"/>
              <p:nvPr/>
            </p:nvSpPr>
            <p:spPr>
              <a:xfrm>
                <a:off x="5782236" y="5588496"/>
                <a:ext cx="6096000" cy="909801"/>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resumo, concluímos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A área de um triângulo de base </a:t>
                </a:r>
                <a14:m>
                  <m:oMath xmlns:m="http://schemas.openxmlformats.org/officeDocument/2006/math">
                    <m: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1800" i="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e altura </a:t>
                </a:r>
                <a14:m>
                  <m:oMath xmlns:m="http://schemas.openxmlformats.org/officeDocument/2006/math">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h</m:t>
                    </m:r>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1800" i="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é igual a: </a:t>
                </a:r>
                <a14:m>
                  <m:oMath xmlns:m="http://schemas.openxmlformats.org/officeDocument/2006/math">
                    <m:f>
                      <m:fPr>
                        <m:ctrlP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𝑏h</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533ACF97-BD2B-20F4-EF0F-5D0B27DF925D}"/>
                  </a:ext>
                </a:extLst>
              </p:cNvPr>
              <p:cNvSpPr txBox="1">
                <a:spLocks noRot="1" noChangeAspect="1" noMove="1" noResize="1" noEditPoints="1" noAdjustHandles="1" noChangeArrowheads="1" noChangeShapeType="1" noTextEdit="1"/>
              </p:cNvSpPr>
              <p:nvPr/>
            </p:nvSpPr>
            <p:spPr>
              <a:xfrm>
                <a:off x="5782236" y="5588496"/>
                <a:ext cx="6096000" cy="909801"/>
              </a:xfrm>
              <a:prstGeom prst="rect">
                <a:avLst/>
              </a:prstGeom>
              <a:blipFill>
                <a:blip r:embed="rId6"/>
                <a:stretch>
                  <a:fillRect l="-900" t="-4027" b="-3356"/>
                </a:stretch>
              </a:blipFill>
            </p:spPr>
            <p:txBody>
              <a:bodyPr/>
              <a:lstStyle/>
              <a:p>
                <a:r>
                  <a:rPr lang="pt-BR">
                    <a:noFill/>
                  </a:rPr>
                  <a:t> </a:t>
                </a:r>
              </a:p>
            </p:txBody>
          </p:sp>
        </mc:Fallback>
      </mc:AlternateContent>
    </p:spTree>
    <p:extLst>
      <p:ext uri="{BB962C8B-B14F-4D97-AF65-F5344CB8AC3E}">
        <p14:creationId xmlns:p14="http://schemas.microsoft.com/office/powerpoint/2010/main" val="32175727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71611242-4733-8666-D1F7-BF8978E8383A}"/>
              </a:ext>
            </a:extLst>
          </p:cNvPr>
          <p:cNvSpPr txBox="1"/>
          <p:nvPr/>
        </p:nvSpPr>
        <p:spPr>
          <a:xfrm>
            <a:off x="219635" y="650874"/>
            <a:ext cx="11752729" cy="968535"/>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aplicação da fórmula para a área de triângulos, examinaremos o caso dos </a:t>
            </a:r>
            <a:r>
              <a:rPr lang="pt-BR" sz="1800" b="1" u="sng"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losangos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Observando o losango na figura, a seguir, veremos que suas diagonais o dividem em quatro triângulos retângulos congruentes pelo do caso LLL, logo, todos os ângulos no ponto de interseção das diagonais são retos.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10;&#10;Descrição gerada automaticamente">
            <a:extLst>
              <a:ext uri="{FF2B5EF4-FFF2-40B4-BE49-F238E27FC236}">
                <a16:creationId xmlns:a16="http://schemas.microsoft.com/office/drawing/2014/main" id="{56B82E86-EAC8-7A27-D5B3-A5FC52AA159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20974" y="1619409"/>
            <a:ext cx="4038163" cy="2577728"/>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1EB5F81F-BF0F-A4C6-7007-7B70612B23AA}"/>
                  </a:ext>
                </a:extLst>
              </p:cNvPr>
              <p:cNvSpPr txBox="1"/>
              <p:nvPr/>
            </p:nvSpPr>
            <p:spPr>
              <a:xfrm>
                <a:off x="4674562" y="1348326"/>
                <a:ext cx="7196464" cy="3119893"/>
              </a:xfrm>
              <a:prstGeom prst="rect">
                <a:avLst/>
              </a:prstGeom>
              <a:noFill/>
            </p:spPr>
            <p:txBody>
              <a:bodyPr wrap="square">
                <a:spAutoFit/>
              </a:bodyPr>
              <a:lstStyle/>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Observando as diagonais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do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losango, é possível perceber que cada um desses triângulos retângulos tem catetos de medidas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Para </a:t>
                </a: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a área de um triângulo retângulo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h</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1EB5F81F-BF0F-A4C6-7007-7B70612B23AA}"/>
                  </a:ext>
                </a:extLst>
              </p:cNvPr>
              <p:cNvSpPr txBox="1">
                <a:spLocks noRot="1" noChangeAspect="1" noMove="1" noResize="1" noEditPoints="1" noAdjustHandles="1" noChangeArrowheads="1" noChangeShapeType="1" noTextEdit="1"/>
              </p:cNvSpPr>
              <p:nvPr/>
            </p:nvSpPr>
            <p:spPr>
              <a:xfrm>
                <a:off x="4674562" y="1348326"/>
                <a:ext cx="7196464" cy="3119893"/>
              </a:xfrm>
              <a:prstGeom prst="rect">
                <a:avLst/>
              </a:prstGeom>
              <a:blipFill>
                <a:blip r:embed="rId4"/>
                <a:stretch>
                  <a:fillRect l="-763" t="-781" r="-76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BCCE4239-1BB3-B3DF-FE13-6221A90B52C1}"/>
                  </a:ext>
                </a:extLst>
              </p:cNvPr>
              <p:cNvSpPr txBox="1"/>
              <p:nvPr/>
            </p:nvSpPr>
            <p:spPr>
              <a:xfrm>
                <a:off x="219635" y="4221885"/>
                <a:ext cx="11510683" cy="2575577"/>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Por fim, somando </a:t>
                </a: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as áreas dos quatro triângulos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segue que o losango tem área igual 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=4∙</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BCCE4239-1BB3-B3DF-FE13-6221A90B52C1}"/>
                  </a:ext>
                </a:extLst>
              </p:cNvPr>
              <p:cNvSpPr txBox="1">
                <a:spLocks noRot="1" noChangeAspect="1" noMove="1" noResize="1" noEditPoints="1" noAdjustHandles="1" noChangeArrowheads="1" noChangeShapeType="1" noTextEdit="1"/>
              </p:cNvSpPr>
              <p:nvPr/>
            </p:nvSpPr>
            <p:spPr>
              <a:xfrm>
                <a:off x="219635" y="4221885"/>
                <a:ext cx="11510683" cy="2575577"/>
              </a:xfrm>
              <a:prstGeom prst="rect">
                <a:avLst/>
              </a:prstGeom>
              <a:blipFill>
                <a:blip r:embed="rId5"/>
                <a:stretch>
                  <a:fillRect l="-424" t="-1422"/>
                </a:stretch>
              </a:blipFill>
            </p:spPr>
            <p:txBody>
              <a:bodyPr/>
              <a:lstStyle/>
              <a:p>
                <a:r>
                  <a:rPr lang="pt-BR">
                    <a:noFill/>
                  </a:rPr>
                  <a:t> </a:t>
                </a:r>
              </a:p>
            </p:txBody>
          </p:sp>
        </mc:Fallback>
      </mc:AlternateContent>
    </p:spTree>
    <p:extLst>
      <p:ext uri="{BB962C8B-B14F-4D97-AF65-F5344CB8AC3E}">
        <p14:creationId xmlns:p14="http://schemas.microsoft.com/office/powerpoint/2010/main" val="2790456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4DBDF8C-3F0F-E26F-D33C-994365016171}"/>
                  </a:ext>
                </a:extLst>
              </p:cNvPr>
              <p:cNvSpPr txBox="1"/>
              <p:nvPr/>
            </p:nvSpPr>
            <p:spPr>
              <a:xfrm>
                <a:off x="313765" y="645022"/>
                <a:ext cx="11609294" cy="672172"/>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Já em relação aos </a:t>
                </a:r>
                <a:r>
                  <a:rPr lang="pt-BR" sz="1800" b="1" u="sng"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trapézios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com bases paralelas medindo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medindo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temos que, ao  traçarmos uma de suas diagonais, os dividimos em dois triângulos, um com base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o outro, com base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4DBDF8C-3F0F-E26F-D33C-994365016171}"/>
                  </a:ext>
                </a:extLst>
              </p:cNvPr>
              <p:cNvSpPr txBox="1">
                <a:spLocks noRot="1" noChangeAspect="1" noMove="1" noResize="1" noEditPoints="1" noAdjustHandles="1" noChangeArrowheads="1" noChangeShapeType="1" noTextEdit="1"/>
              </p:cNvSpPr>
              <p:nvPr/>
            </p:nvSpPr>
            <p:spPr>
              <a:xfrm>
                <a:off x="313765" y="645022"/>
                <a:ext cx="11609294" cy="672172"/>
              </a:xfrm>
              <a:prstGeom prst="rect">
                <a:avLst/>
              </a:prstGeom>
              <a:blipFill>
                <a:blip r:embed="rId2"/>
                <a:stretch>
                  <a:fillRect l="-420" t="-5455" r="-420" b="-12727"/>
                </a:stretch>
              </a:blipFill>
            </p:spPr>
            <p:txBody>
              <a:bodyPr/>
              <a:lstStyle/>
              <a:p>
                <a:r>
                  <a:rPr lang="pt-BR">
                    <a:noFill/>
                  </a:rPr>
                  <a:t> </a:t>
                </a:r>
              </a:p>
            </p:txBody>
          </p:sp>
        </mc:Fallback>
      </mc:AlternateContent>
      <p:pic>
        <p:nvPicPr>
          <p:cNvPr id="6" name="Imagem 5" descr="Gráfico, Gráfico de linhas&#10;&#10;Descrição gerada automaticamente">
            <a:extLst>
              <a:ext uri="{FF2B5EF4-FFF2-40B4-BE49-F238E27FC236}">
                <a16:creationId xmlns:a16="http://schemas.microsoft.com/office/drawing/2014/main" id="{368D5269-1BF5-342F-FFEE-9808A777BD93}"/>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Lst>
          </a:blip>
          <a:srcRect l="10063" t="4222" r="1209" b="2896"/>
          <a:stretch/>
        </p:blipFill>
        <p:spPr bwMode="auto">
          <a:xfrm>
            <a:off x="313764" y="1317194"/>
            <a:ext cx="3621741" cy="313409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C51E53DD-C648-4C59-C775-82C675F8419C}"/>
                  </a:ext>
                </a:extLst>
              </p:cNvPr>
              <p:cNvSpPr txBox="1"/>
              <p:nvPr/>
            </p:nvSpPr>
            <p:spPr>
              <a:xfrm>
                <a:off x="4383741" y="1426548"/>
                <a:ext cx="6096000" cy="269605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 área do trapézio é dada por: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𝑡𝑟𝑎𝑝</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é</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𝑧𝑖𝑜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𝑡𝑟𝑎𝑝</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é</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𝑧𝑖𝑜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Para a área de polígonos regulares e círculos, considere um triângulo equilátero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𝐴𝐵𝐶</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de lado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apótema </a:t>
                </a:r>
                <a14:m>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inscrito em um círculo de centro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𝑂</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raio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𝑅</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C51E53DD-C648-4C59-C775-82C675F8419C}"/>
                  </a:ext>
                </a:extLst>
              </p:cNvPr>
              <p:cNvSpPr txBox="1">
                <a:spLocks noRot="1" noChangeAspect="1" noMove="1" noResize="1" noEditPoints="1" noAdjustHandles="1" noChangeArrowheads="1" noChangeShapeType="1" noTextEdit="1"/>
              </p:cNvSpPr>
              <p:nvPr/>
            </p:nvSpPr>
            <p:spPr>
              <a:xfrm>
                <a:off x="4383741" y="1426548"/>
                <a:ext cx="6096000" cy="2696059"/>
              </a:xfrm>
              <a:prstGeom prst="rect">
                <a:avLst/>
              </a:prstGeom>
              <a:blipFill>
                <a:blip r:embed="rId5"/>
                <a:stretch>
                  <a:fillRect l="-800" t="-1131" r="-1800" b="-2489"/>
                </a:stretch>
              </a:blipFill>
            </p:spPr>
            <p:txBody>
              <a:bodyPr/>
              <a:lstStyle/>
              <a:p>
                <a:r>
                  <a:rPr lang="pt-BR">
                    <a:noFill/>
                  </a:rPr>
                  <a:t> </a:t>
                </a:r>
              </a:p>
            </p:txBody>
          </p:sp>
        </mc:Fallback>
      </mc:AlternateContent>
      <p:pic>
        <p:nvPicPr>
          <p:cNvPr id="9" name="Imagem 8" descr="Diagrama&#10;&#10;Descrição gerada automaticamente">
            <a:extLst>
              <a:ext uri="{FF2B5EF4-FFF2-40B4-BE49-F238E27FC236}">
                <a16:creationId xmlns:a16="http://schemas.microsoft.com/office/drawing/2014/main" id="{FFD479C6-A54F-4D99-2DE6-FE6C63745FE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400000"/>
                    </a14:imgEffect>
                    <a14:imgEffect>
                      <a14:brightnessContrast contrast="-40000"/>
                    </a14:imgEffect>
                  </a14:imgLayer>
                </a14:imgProps>
              </a:ext>
            </a:extLst>
          </a:blip>
          <a:stretch>
            <a:fillRect/>
          </a:stretch>
        </p:blipFill>
        <p:spPr>
          <a:xfrm>
            <a:off x="4473500" y="4231961"/>
            <a:ext cx="2787912" cy="2224506"/>
          </a:xfrm>
          <a:prstGeom prst="rect">
            <a:avLst/>
          </a:prstGeom>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2FEA75A2-C6A9-C934-3982-2C14E517A922}"/>
                  </a:ext>
                </a:extLst>
              </p:cNvPr>
              <p:cNvSpPr txBox="1"/>
              <p:nvPr/>
            </p:nvSpPr>
            <p:spPr>
              <a:xfrm>
                <a:off x="7342094" y="4592950"/>
                <a:ext cx="4509247" cy="1502527"/>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a figura sugere, podemos dividir o triângulo em três triângulos congruentes,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𝑂𝐴𝐵</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𝑂𝐴𝐶</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𝑂𝐵𝐶</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todos com área igual 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2FEA75A2-C6A9-C934-3982-2C14E517A922}"/>
                  </a:ext>
                </a:extLst>
              </p:cNvPr>
              <p:cNvSpPr txBox="1">
                <a:spLocks noRot="1" noChangeAspect="1" noMove="1" noResize="1" noEditPoints="1" noAdjustHandles="1" noChangeArrowheads="1" noChangeShapeType="1" noTextEdit="1"/>
              </p:cNvSpPr>
              <p:nvPr/>
            </p:nvSpPr>
            <p:spPr>
              <a:xfrm>
                <a:off x="7342094" y="4592950"/>
                <a:ext cx="4509247" cy="1502527"/>
              </a:xfrm>
              <a:prstGeom prst="rect">
                <a:avLst/>
              </a:prstGeom>
              <a:blipFill>
                <a:blip r:embed="rId8"/>
                <a:stretch>
                  <a:fillRect l="-1081" t="-2024" r="-1216"/>
                </a:stretch>
              </a:blipFill>
            </p:spPr>
            <p:txBody>
              <a:bodyPr/>
              <a:lstStyle/>
              <a:p>
                <a:r>
                  <a:rPr lang="pt-BR">
                    <a:noFill/>
                  </a:rPr>
                  <a:t> </a:t>
                </a:r>
              </a:p>
            </p:txBody>
          </p:sp>
        </mc:Fallback>
      </mc:AlternateContent>
    </p:spTree>
    <p:extLst>
      <p:ext uri="{BB962C8B-B14F-4D97-AF65-F5344CB8AC3E}">
        <p14:creationId xmlns:p14="http://schemas.microsoft.com/office/powerpoint/2010/main" val="399032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0F0D60B-37B8-AF40-9079-B255D6593102}"/>
                  </a:ext>
                </a:extLst>
              </p:cNvPr>
              <p:cNvSpPr txBox="1"/>
              <p:nvPr/>
            </p:nvSpPr>
            <p:spPr>
              <a:xfrm>
                <a:off x="286870" y="770291"/>
                <a:ext cx="11779623" cy="5317418"/>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Então, </a:t>
                </a:r>
                <a:r>
                  <a:rPr lang="pt-BR" sz="1800" kern="100" dirty="0">
                    <a:ln>
                      <a:noFill/>
                    </a:ln>
                    <a:effectLst/>
                    <a:latin typeface="Arial Narrow" panose="020B0606020202030204" pitchFamily="34" charset="0"/>
                    <a:ea typeface="Times New Roman" panose="02020603050405020304" pitchFamily="18" charset="0"/>
                    <a:cs typeface="Times New Roman" panose="02020603050405020304" pitchFamily="18" charset="0"/>
                  </a:rPr>
                  <a:t>a </a:t>
                </a:r>
                <a:r>
                  <a:rPr lang="pt-BR" sz="1800" b="1" u="sng"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área do triângulo equilátero</a:t>
                </a:r>
                <a:r>
                  <a:rPr lang="pt-BR" sz="1800" b="1"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𝐴𝐵𝐶</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pode ser calculada observando que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acc>
                      <m:accPr>
                        <m:chr m:val="̂"/>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e>
                    </m:acc>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𝑂</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=30°.</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𝑡𝑔</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30°= </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num>
                        <m:den>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Desta forma,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𝑡𝑟𝑖</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â</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𝑛𝑔𝑢𝑙𝑜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𝑡𝑟𝑖</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â</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𝑛𝑔𝑢𝑙𝑜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𝑡𝑟𝑖</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â</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𝑛𝑔𝑢𝑙𝑜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20F0D60B-37B8-AF40-9079-B255D6593102}"/>
                  </a:ext>
                </a:extLst>
              </p:cNvPr>
              <p:cNvSpPr txBox="1">
                <a:spLocks noRot="1" noChangeAspect="1" noMove="1" noResize="1" noEditPoints="1" noAdjustHandles="1" noChangeArrowheads="1" noChangeShapeType="1" noTextEdit="1"/>
              </p:cNvSpPr>
              <p:nvPr/>
            </p:nvSpPr>
            <p:spPr>
              <a:xfrm>
                <a:off x="286870" y="770291"/>
                <a:ext cx="11779623" cy="5317418"/>
              </a:xfrm>
              <a:prstGeom prst="rect">
                <a:avLst/>
              </a:prstGeom>
              <a:blipFill>
                <a:blip r:embed="rId2"/>
                <a:stretch>
                  <a:fillRect l="-414" t="-458"/>
                </a:stretch>
              </a:blipFill>
            </p:spPr>
            <p:txBody>
              <a:bodyPr/>
              <a:lstStyle/>
              <a:p>
                <a:r>
                  <a:rPr lang="pt-BR">
                    <a:noFill/>
                  </a:rPr>
                  <a:t> </a:t>
                </a:r>
              </a:p>
            </p:txBody>
          </p:sp>
        </mc:Fallback>
      </mc:AlternateContent>
    </p:spTree>
    <p:extLst>
      <p:ext uri="{BB962C8B-B14F-4D97-AF65-F5344CB8AC3E}">
        <p14:creationId xmlns:p14="http://schemas.microsoft.com/office/powerpoint/2010/main" val="18350375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57074A39-4A17-E68E-9F38-CE11FF48288A}"/>
                  </a:ext>
                </a:extLst>
              </p:cNvPr>
              <p:cNvSpPr txBox="1"/>
              <p:nvPr/>
            </p:nvSpPr>
            <p:spPr>
              <a:xfrm>
                <a:off x="295835" y="690373"/>
                <a:ext cx="11501717" cy="37574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Sabendo disso, para encontrar a </a:t>
                </a:r>
                <a:r>
                  <a:rPr lang="pt-BR" sz="1800" b="1" u="sng"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área de um hexágono regular</a:t>
                </a:r>
                <a:r>
                  <a:rPr lang="pt-BR" sz="1800" b="1" kern="10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inscrito num círculo de raio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𝑅</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como desenhado na figura,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57074A39-4A17-E68E-9F38-CE11FF48288A}"/>
                  </a:ext>
                </a:extLst>
              </p:cNvPr>
              <p:cNvSpPr txBox="1">
                <a:spLocks noRot="1" noChangeAspect="1" noMove="1" noResize="1" noEditPoints="1" noAdjustHandles="1" noChangeArrowheads="1" noChangeShapeType="1" noTextEdit="1"/>
              </p:cNvSpPr>
              <p:nvPr/>
            </p:nvSpPr>
            <p:spPr>
              <a:xfrm>
                <a:off x="295835" y="690373"/>
                <a:ext cx="11501717" cy="375744"/>
              </a:xfrm>
              <a:prstGeom prst="rect">
                <a:avLst/>
              </a:prstGeom>
              <a:blipFill>
                <a:blip r:embed="rId2"/>
                <a:stretch>
                  <a:fillRect l="-477" t="-8065" b="-22581"/>
                </a:stretch>
              </a:blipFill>
            </p:spPr>
            <p:txBody>
              <a:bodyPr/>
              <a:lstStyle/>
              <a:p>
                <a:r>
                  <a:rPr lang="pt-BR">
                    <a:noFill/>
                  </a:rPr>
                  <a:t> </a:t>
                </a:r>
              </a:p>
            </p:txBody>
          </p:sp>
        </mc:Fallback>
      </mc:AlternateContent>
      <p:pic>
        <p:nvPicPr>
          <p:cNvPr id="4" name="Imagem 3" descr="Gráfico&#10;&#10;Descrição gerada automaticamente">
            <a:extLst>
              <a:ext uri="{FF2B5EF4-FFF2-40B4-BE49-F238E27FC236}">
                <a16:creationId xmlns:a16="http://schemas.microsoft.com/office/drawing/2014/main" id="{AE3E8B92-E06E-B7CA-6953-A88940B53D6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tretch>
            <a:fillRect/>
          </a:stretch>
        </p:blipFill>
        <p:spPr>
          <a:xfrm>
            <a:off x="295835" y="1066117"/>
            <a:ext cx="3563115" cy="3555579"/>
          </a:xfrm>
          <a:prstGeom prst="rect">
            <a:avLst/>
          </a:prstGeom>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7D0A8691-F596-2E29-56D7-EC88147DA7D6}"/>
                  </a:ext>
                </a:extLst>
              </p:cNvPr>
              <p:cNvSpPr txBox="1"/>
              <p:nvPr/>
            </p:nvSpPr>
            <p:spPr>
              <a:xfrm>
                <a:off x="4272040" y="1274500"/>
                <a:ext cx="7602071" cy="498277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Podemos dividir o hexágono em seis triângulos equiláteros de lado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os quais todos tem áreas iguais a </a:t>
                </a:r>
                <a14:m>
                  <m:oMath xmlns:m="http://schemas.openxmlformats.org/officeDocument/2006/math">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 Portanto, a área do hexágono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𝐴𝐵𝐶𝐷𝐸𝐹</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é dada por: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h𝑒𝑥</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á</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𝑔𝑜𝑛𝑜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 </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8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h𝑒𝑥</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á</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𝑔𝑜𝑛𝑜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 outro modo, cada um dos seis triângulos equiláteros nos quais o hexágono foi dividido tem altura igual a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6</m:t>
                        </m:r>
                      </m:sub>
                    </m:sSub>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apótema do hexágono. Portanto, a área do hexágono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𝐴𝐵𝐶𝐷𝐸𝐹</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igual a soma das áreas dos seis triângulos: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h𝑒𝑥</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á</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𝑔𝑜𝑛𝑜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h𝑒𝑥</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á</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𝑔𝑜𝑛𝑜</m:t>
                          </m:r>
                        </m:sub>
                      </m:s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6</m:t>
                          </m:r>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e>
                            <m:sup>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7D0A8691-F596-2E29-56D7-EC88147DA7D6}"/>
                  </a:ext>
                </a:extLst>
              </p:cNvPr>
              <p:cNvSpPr txBox="1">
                <a:spLocks noRot="1" noChangeAspect="1" noMove="1" noResize="1" noEditPoints="1" noAdjustHandles="1" noChangeArrowheads="1" noChangeShapeType="1" noTextEdit="1"/>
              </p:cNvSpPr>
              <p:nvPr/>
            </p:nvSpPr>
            <p:spPr>
              <a:xfrm>
                <a:off x="4272040" y="1274500"/>
                <a:ext cx="7602071" cy="4982774"/>
              </a:xfrm>
              <a:prstGeom prst="rect">
                <a:avLst/>
              </a:prstGeom>
              <a:blipFill>
                <a:blip r:embed="rId5"/>
                <a:stretch>
                  <a:fillRect l="-722" t="-612" r="-642"/>
                </a:stretch>
              </a:blipFill>
            </p:spPr>
            <p:txBody>
              <a:bodyPr/>
              <a:lstStyle/>
              <a:p>
                <a:r>
                  <a:rPr lang="pt-BR">
                    <a:noFill/>
                  </a:rPr>
                  <a:t> </a:t>
                </a:r>
              </a:p>
            </p:txBody>
          </p:sp>
        </mc:Fallback>
      </mc:AlternateContent>
    </p:spTree>
    <p:extLst>
      <p:ext uri="{BB962C8B-B14F-4D97-AF65-F5344CB8AC3E}">
        <p14:creationId xmlns:p14="http://schemas.microsoft.com/office/powerpoint/2010/main" val="568212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47473E8-1958-C8BF-0933-F1C839E3A3C8}"/>
                  </a:ext>
                </a:extLst>
              </p:cNvPr>
              <p:cNvSpPr txBox="1"/>
              <p:nvPr/>
            </p:nvSpPr>
            <p:spPr>
              <a:xfrm>
                <a:off x="242047" y="891897"/>
                <a:ext cx="11707905" cy="2865721"/>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Geralmente, o último argumento acima pode ser repetido para qualquer polígono regular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lados inscrito no círculo de raio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calcula a área desse polígono como igual a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𝑝</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sub>
                    </m:sSub>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sub>
                    </m:sSub>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onde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𝑝</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sub>
                    </m:sSub>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o </a:t>
                </a:r>
                <a:r>
                  <a:rPr lang="pt-BR" sz="1800" kern="100" dirty="0" err="1">
                    <a:effectLst/>
                    <a:latin typeface="Arial Narrow" panose="020B0606020202030204" pitchFamily="34" charset="0"/>
                    <a:ea typeface="Aptos" panose="020B0004020202020204" pitchFamily="34" charset="0"/>
                    <a:cs typeface="Times New Roman" panose="02020603050405020304" pitchFamily="18" charset="0"/>
                  </a:rPr>
                  <a:t>semiperímetro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polígono. Observe que, à medida que aumentamos o número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lados do polígono regular inscrito no círculo de raio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seu perímetro se aproxima mais e mais da circunferência </a:t>
                </a:r>
                <a14:m>
                  <m:oMath xmlns:m="http://schemas.openxmlformats.org/officeDocument/2006/math">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e>
                    </m:d>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círculo e seu apótema se aproxima cada vez mais do raio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círculo.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Então, à medida que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aumenta, por um lado a área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𝑝</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sub>
                    </m:sSub>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𝑛</m:t>
                        </m:r>
                      </m:sub>
                    </m:sSub>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do polígono se aproxima cada vez mais de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𝜋</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𝑅</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por outro, tal área fica cada vez mais próxima da área do disco delimitado pelo círculo. Desse modo, concluímos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pt-BR" sz="1800"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A área de um disco de raio R é dada por </a:t>
                </a:r>
                <a14:m>
                  <m:oMath xmlns:m="http://schemas.openxmlformats.org/officeDocument/2006/math">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𝝅</m:t>
                    </m:r>
                    <m:sSup>
                      <m:sSupPr>
                        <m:ctrlPr>
                          <a:rPr lang="pt-BR" sz="18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𝑹</m:t>
                        </m:r>
                      </m:e>
                      <m:sup>
                        <m:r>
                          <a:rPr lang="pt-BR" sz="18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047473E8-1958-C8BF-0933-F1C839E3A3C8}"/>
                  </a:ext>
                </a:extLst>
              </p:cNvPr>
              <p:cNvSpPr txBox="1">
                <a:spLocks noRot="1" noChangeAspect="1" noMove="1" noResize="1" noEditPoints="1" noAdjustHandles="1" noChangeArrowheads="1" noChangeShapeType="1" noTextEdit="1"/>
              </p:cNvSpPr>
              <p:nvPr/>
            </p:nvSpPr>
            <p:spPr>
              <a:xfrm>
                <a:off x="242047" y="891897"/>
                <a:ext cx="11707905" cy="2865721"/>
              </a:xfrm>
              <a:prstGeom prst="rect">
                <a:avLst/>
              </a:prstGeom>
              <a:blipFill>
                <a:blip r:embed="rId2"/>
                <a:stretch>
                  <a:fillRect l="-469" t="-1064" r="-417" b="-2340"/>
                </a:stretch>
              </a:blipFill>
            </p:spPr>
            <p:txBody>
              <a:bodyPr/>
              <a:lstStyle/>
              <a:p>
                <a:r>
                  <a:rPr lang="pt-BR">
                    <a:noFill/>
                  </a:rPr>
                  <a:t> </a:t>
                </a:r>
              </a:p>
            </p:txBody>
          </p:sp>
        </mc:Fallback>
      </mc:AlternateContent>
    </p:spTree>
    <p:extLst>
      <p:ext uri="{BB962C8B-B14F-4D97-AF65-F5344CB8AC3E}">
        <p14:creationId xmlns:p14="http://schemas.microsoft.com/office/powerpoint/2010/main" val="25849006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Interface gráfica do usuário&#10;&#10;Descrição gerada automaticamente">
            <a:extLst>
              <a:ext uri="{FF2B5EF4-FFF2-40B4-BE49-F238E27FC236}">
                <a16:creationId xmlns:a16="http://schemas.microsoft.com/office/drawing/2014/main" id="{EA8A227A-4729-F103-2591-4883318E8C3C}"/>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91782" y="404382"/>
            <a:ext cx="3326105" cy="590699"/>
          </a:xfrm>
          <a:prstGeom prst="rect">
            <a:avLst/>
          </a:prstGeom>
          <a:noFill/>
          <a:ln>
            <a:noFill/>
          </a:ln>
        </p:spPr>
      </p:pic>
      <p:sp>
        <p:nvSpPr>
          <p:cNvPr id="4" name="CaixaDeTexto 3">
            <a:extLst>
              <a:ext uri="{FF2B5EF4-FFF2-40B4-BE49-F238E27FC236}">
                <a16:creationId xmlns:a16="http://schemas.microsoft.com/office/drawing/2014/main" id="{E855D33C-FFBF-C40B-F722-103EBEC03DC5}"/>
              </a:ext>
            </a:extLst>
          </p:cNvPr>
          <p:cNvSpPr txBox="1"/>
          <p:nvPr/>
        </p:nvSpPr>
        <p:spPr>
          <a:xfrm>
            <a:off x="291783" y="1112100"/>
            <a:ext cx="5145724"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25.</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Faça a relação de cada quadrilátero, a seguir, com o valor de sua respectiva área.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Diagrama, Forma, Polígono&#10;&#10;Descrição gerada automaticamente">
            <a:extLst>
              <a:ext uri="{FF2B5EF4-FFF2-40B4-BE49-F238E27FC236}">
                <a16:creationId xmlns:a16="http://schemas.microsoft.com/office/drawing/2014/main" id="{D0C641D6-C1F9-4AF5-9E72-D9483C7EEF66}"/>
              </a:ext>
            </a:extLst>
          </p:cNvPr>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640" r="2922" b="2967"/>
          <a:stretch/>
        </p:blipFill>
        <p:spPr bwMode="auto">
          <a:xfrm>
            <a:off x="291781" y="1784272"/>
            <a:ext cx="4665693" cy="4795822"/>
          </a:xfrm>
          <a:prstGeom prst="rect">
            <a:avLst/>
          </a:prstGeom>
          <a:noFill/>
          <a:ln>
            <a:noFill/>
          </a:ln>
          <a:extLst>
            <a:ext uri="{53640926-AAD7-44D8-BBD7-CCE9431645EC}">
              <a14:shadowObscured xmlns:a14="http://schemas.microsoft.com/office/drawing/2010/main"/>
            </a:ext>
          </a:extLst>
        </p:spPr>
      </p:pic>
      <p:cxnSp>
        <p:nvCxnSpPr>
          <p:cNvPr id="7" name="Conector reto 6">
            <a:extLst>
              <a:ext uri="{FF2B5EF4-FFF2-40B4-BE49-F238E27FC236}">
                <a16:creationId xmlns:a16="http://schemas.microsoft.com/office/drawing/2014/main" id="{09E0296F-ACA5-59E1-BED5-2C8D37022468}"/>
              </a:ext>
            </a:extLst>
          </p:cNvPr>
          <p:cNvCxnSpPr>
            <a:cxnSpLocks/>
          </p:cNvCxnSpPr>
          <p:nvPr/>
        </p:nvCxnSpPr>
        <p:spPr>
          <a:xfrm>
            <a:off x="5446472" y="963705"/>
            <a:ext cx="0" cy="5585013"/>
          </a:xfrm>
          <a:prstGeom prst="line">
            <a:avLst/>
          </a:prstGeom>
          <a:ln w="28575"/>
        </p:spPr>
        <p:style>
          <a:lnRef idx="1">
            <a:schemeClr val="dk1"/>
          </a:lnRef>
          <a:fillRef idx="0">
            <a:schemeClr val="dk1"/>
          </a:fillRef>
          <a:effectRef idx="0">
            <a:schemeClr val="dk1"/>
          </a:effectRef>
          <a:fontRef idx="minor">
            <a:schemeClr val="tx1"/>
          </a:fontRef>
        </p:style>
      </p:cxnSp>
      <p:sp>
        <p:nvSpPr>
          <p:cNvPr id="10" name="CaixaDeTexto 9">
            <a:extLst>
              <a:ext uri="{FF2B5EF4-FFF2-40B4-BE49-F238E27FC236}">
                <a16:creationId xmlns:a16="http://schemas.microsoft.com/office/drawing/2014/main" id="{B64BC4ED-5515-1F3E-725D-36C7C52C94E9}"/>
              </a:ext>
            </a:extLst>
          </p:cNvPr>
          <p:cNvSpPr txBox="1"/>
          <p:nvPr/>
        </p:nvSpPr>
        <p:spPr>
          <a:xfrm>
            <a:off x="5580731" y="807209"/>
            <a:ext cx="6288309"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26.</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Hugo comprou o seguinte terreno em formato de paralelogramo.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Uma imagem contendo relógio, placar&#10;&#10;Descrição gerada automaticamente">
            <a:extLst>
              <a:ext uri="{FF2B5EF4-FFF2-40B4-BE49-F238E27FC236}">
                <a16:creationId xmlns:a16="http://schemas.microsoft.com/office/drawing/2014/main" id="{E167ABDF-58C3-4777-9AB6-0F44BBAA4F40}"/>
              </a:ext>
            </a:extLst>
          </p:cNvPr>
          <p:cNvPicPr/>
          <p:nvPr/>
        </p:nvPicPr>
        <p:blipFill rotWithShape="1">
          <a:blip r:embed="rId6"/>
          <a:srcRect l="6620" t="3790" b="3757"/>
          <a:stretch/>
        </p:blipFill>
        <p:spPr bwMode="auto">
          <a:xfrm>
            <a:off x="5926505" y="1112100"/>
            <a:ext cx="4178171" cy="197194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13" name="CaixaDeTexto 12">
                <a:extLst>
                  <a:ext uri="{FF2B5EF4-FFF2-40B4-BE49-F238E27FC236}">
                    <a16:creationId xmlns:a16="http://schemas.microsoft.com/office/drawing/2014/main" id="{50568D54-07EA-A9DF-23DA-EC34CAA3E741}"/>
                  </a:ext>
                </a:extLst>
              </p:cNvPr>
              <p:cNvSpPr txBox="1"/>
              <p:nvPr/>
            </p:nvSpPr>
            <p:spPr>
              <a:xfrm>
                <a:off x="5549157" y="3183946"/>
                <a:ext cx="6351062" cy="3221395"/>
              </a:xfrm>
              <a:prstGeom prst="rect">
                <a:avLst/>
              </a:prstGeom>
              <a:noFill/>
            </p:spPr>
            <p:txBody>
              <a:bodyPr wrap="square">
                <a:spAutoFit/>
              </a:bodyPr>
              <a:lstStyle/>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Ele deseja construir dois galinheiros triangulares (ABP e QCD) com áreas iguais a </a:t>
                </a:r>
                <a14:m>
                  <m:oMath xmlns:m="http://schemas.openxmlformats.org/officeDocument/2006/math">
                    <m:r>
                      <a:rPr lang="pt-BR" sz="1700" i="1" kern="100">
                        <a:effectLst/>
                        <a:latin typeface="Cambria Math" panose="02040503050406030204" pitchFamily="18" charset="0"/>
                        <a:ea typeface="Aptos" panose="020B0004020202020204" pitchFamily="34" charset="0"/>
                        <a:cs typeface="Times New Roman" panose="02020603050405020304" pitchFamily="18" charset="0"/>
                      </a:rPr>
                      <m:t>750</m:t>
                    </m:r>
                    <m:sSup>
                      <m:sSupPr>
                        <m:ctrlPr>
                          <a:rPr lang="pt-BR" sz="17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7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7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 cada, como mostra a figura.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Na parte quadrangular (A’B’C’D’), ele construirá sua casa e, na parte retangular (APCQ), ele preencherá com grama a área que não será ocupada pela casa. Sabendo disso, responda: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 a) Qual será a área ocupada pelos dois galinheiros?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 b) Qual será a área ocupada pela casa que ele deseja construir?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 c) Quantos metros quadrados de grama Hugo terá que comprar para gramar o terreno desejado?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700" kern="100" dirty="0">
                    <a:effectLst/>
                    <a:latin typeface="Arial Narrow" panose="020B0606020202030204" pitchFamily="34" charset="0"/>
                    <a:ea typeface="Aptos" panose="020B0004020202020204" pitchFamily="34" charset="0"/>
                    <a:cs typeface="Times New Roman" panose="02020603050405020304" pitchFamily="18" charset="0"/>
                  </a:rPr>
                  <a:t> d) Qual é a área total do terreno que Hugo comprou?  </a:t>
                </a:r>
                <a:endParaRPr lang="pt-BR" sz="17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3" name="CaixaDeTexto 12">
                <a:extLst>
                  <a:ext uri="{FF2B5EF4-FFF2-40B4-BE49-F238E27FC236}">
                    <a16:creationId xmlns:a16="http://schemas.microsoft.com/office/drawing/2014/main" id="{50568D54-07EA-A9DF-23DA-EC34CAA3E741}"/>
                  </a:ext>
                </a:extLst>
              </p:cNvPr>
              <p:cNvSpPr txBox="1">
                <a:spLocks noRot="1" noChangeAspect="1" noMove="1" noResize="1" noEditPoints="1" noAdjustHandles="1" noChangeArrowheads="1" noChangeShapeType="1" noTextEdit="1"/>
              </p:cNvSpPr>
              <p:nvPr/>
            </p:nvSpPr>
            <p:spPr>
              <a:xfrm>
                <a:off x="5549157" y="3183946"/>
                <a:ext cx="6351062" cy="3221395"/>
              </a:xfrm>
              <a:prstGeom prst="rect">
                <a:avLst/>
              </a:prstGeom>
              <a:blipFill>
                <a:blip r:embed="rId7"/>
                <a:stretch>
                  <a:fillRect l="-576" t="-378" r="-672" b="-1323"/>
                </a:stretch>
              </a:blipFill>
            </p:spPr>
            <p:txBody>
              <a:bodyPr/>
              <a:lstStyle/>
              <a:p>
                <a:r>
                  <a:rPr lang="pt-BR">
                    <a:noFill/>
                  </a:rPr>
                  <a:t> </a:t>
                </a:r>
              </a:p>
            </p:txBody>
          </p:sp>
        </mc:Fallback>
      </mc:AlternateContent>
    </p:spTree>
    <p:extLst>
      <p:ext uri="{BB962C8B-B14F-4D97-AF65-F5344CB8AC3E}">
        <p14:creationId xmlns:p14="http://schemas.microsoft.com/office/powerpoint/2010/main" val="2300984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D68A913-263F-E2AB-AE47-70F2FA75E525}"/>
                  </a:ext>
                </a:extLst>
              </p:cNvPr>
              <p:cNvSpPr txBox="1"/>
              <p:nvPr/>
            </p:nvSpPr>
            <p:spPr>
              <a:xfrm>
                <a:off x="286871" y="590295"/>
                <a:ext cx="5549154" cy="710964"/>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27.</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Determine a área do quadrado de lado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seguir, sabendo que as medidas indicadas são dadas em centímetros.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0D68A913-263F-E2AB-AE47-70F2FA75E525}"/>
                  </a:ext>
                </a:extLst>
              </p:cNvPr>
              <p:cNvSpPr txBox="1">
                <a:spLocks noRot="1" noChangeAspect="1" noMove="1" noResize="1" noEditPoints="1" noAdjustHandles="1" noChangeArrowheads="1" noChangeShapeType="1" noTextEdit="1"/>
              </p:cNvSpPr>
              <p:nvPr/>
            </p:nvSpPr>
            <p:spPr>
              <a:xfrm>
                <a:off x="286871" y="590295"/>
                <a:ext cx="5549154" cy="710964"/>
              </a:xfrm>
              <a:prstGeom prst="rect">
                <a:avLst/>
              </a:prstGeom>
              <a:blipFill>
                <a:blip r:embed="rId2"/>
                <a:stretch>
                  <a:fillRect l="-879" t="-2586" r="-989" b="-12931"/>
                </a:stretch>
              </a:blipFill>
            </p:spPr>
            <p:txBody>
              <a:bodyPr/>
              <a:lstStyle/>
              <a:p>
                <a:r>
                  <a:rPr lang="pt-BR">
                    <a:noFill/>
                  </a:rPr>
                  <a:t> </a:t>
                </a:r>
              </a:p>
            </p:txBody>
          </p:sp>
        </mc:Fallback>
      </mc:AlternateContent>
      <p:pic>
        <p:nvPicPr>
          <p:cNvPr id="4" name="Imagem 3" descr="Diagrama&#10;&#10;Descrição gerada automaticamente">
            <a:extLst>
              <a:ext uri="{FF2B5EF4-FFF2-40B4-BE49-F238E27FC236}">
                <a16:creationId xmlns:a16="http://schemas.microsoft.com/office/drawing/2014/main" id="{1848E7A2-FA54-17CF-CA9B-CACC5D7C90F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Effect>
                      <a14:brightnessContrast contrast="40000"/>
                    </a14:imgEffect>
                  </a14:imgLayer>
                </a14:imgProps>
              </a:ext>
            </a:extLst>
          </a:blip>
          <a:srcRect l="8723" r="8327"/>
          <a:stretch/>
        </p:blipFill>
        <p:spPr bwMode="auto">
          <a:xfrm>
            <a:off x="481610" y="1055612"/>
            <a:ext cx="2754649" cy="2856233"/>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4F36ABDF-D02D-6B6D-7E25-67162627F32B}"/>
              </a:ext>
            </a:extLst>
          </p:cNvPr>
          <p:cNvSpPr txBox="1"/>
          <p:nvPr/>
        </p:nvSpPr>
        <p:spPr>
          <a:xfrm>
            <a:off x="6355975" y="676834"/>
            <a:ext cx="5145743" cy="2714076"/>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28.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um retângulo de perímetro medindo 60 cm, a base é duas vezes a altura.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é a área, em centímetros quadrados, desse retângulo?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200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300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100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1D95EFF-986C-4C29-2669-D8927489FF05}"/>
              </a:ext>
            </a:extLst>
          </p:cNvPr>
          <p:cNvSpPr txBox="1"/>
          <p:nvPr/>
        </p:nvSpPr>
        <p:spPr>
          <a:xfrm>
            <a:off x="8928846" y="2260081"/>
            <a:ext cx="981637" cy="813556"/>
          </a:xfrm>
          <a:prstGeom prst="rect">
            <a:avLst/>
          </a:prstGeom>
          <a:noFill/>
        </p:spPr>
        <p:txBody>
          <a:bodyPr wrap="square">
            <a:spAutoFit/>
          </a:bodyPr>
          <a:lstStyle/>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50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30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0" name="Conector reto 9">
            <a:extLst>
              <a:ext uri="{FF2B5EF4-FFF2-40B4-BE49-F238E27FC236}">
                <a16:creationId xmlns:a16="http://schemas.microsoft.com/office/drawing/2014/main" id="{9F36A9E4-5E1B-C024-6578-BCB0BDE60FAA}"/>
              </a:ext>
            </a:extLst>
          </p:cNvPr>
          <p:cNvCxnSpPr/>
          <p:nvPr/>
        </p:nvCxnSpPr>
        <p:spPr>
          <a:xfrm>
            <a:off x="273423" y="3911845"/>
            <a:ext cx="11645153"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BDD1B23B-0981-8D63-572C-E382AFDD2779}"/>
                  </a:ext>
                </a:extLst>
              </p:cNvPr>
              <p:cNvSpPr txBox="1"/>
              <p:nvPr/>
            </p:nvSpPr>
            <p:spPr>
              <a:xfrm>
                <a:off x="273423" y="4063448"/>
                <a:ext cx="11017623" cy="369332"/>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29. (OBMEP)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Na figura a seguir, </a:t>
                </a:r>
                <a14:m>
                  <m:oMath xmlns:m="http://schemas.openxmlformats.org/officeDocument/2006/math">
                    <m:r>
                      <a:rPr lang="pt-BR" sz="1800" i="1">
                        <a:effectLst/>
                        <a:latin typeface="Cambria Math" panose="02040503050406030204" pitchFamily="18" charset="0"/>
                        <a:ea typeface="Aptos" panose="020B0004020202020204" pitchFamily="34" charset="0"/>
                        <a:cs typeface="Times New Roman" panose="02020603050405020304" pitchFamily="18" charset="0"/>
                      </a:rPr>
                      <m:t>𝐴𝐵𝐶</m:t>
                    </m:r>
                  </m:oMath>
                </a14:m>
                <a:r>
                  <a:rPr lang="pt-BR" sz="1800" dirty="0">
                    <a:effectLst/>
                    <a:latin typeface="Arial Narrow" panose="020B0606020202030204" pitchFamily="34" charset="0"/>
                    <a:ea typeface="Aptos" panose="020B0004020202020204" pitchFamily="34" charset="0"/>
                    <a:cs typeface="Times New Roman" panose="02020603050405020304" pitchFamily="18" charset="0"/>
                  </a:rPr>
                  <a:t> é um triângulo equilátero cujo lado mede </a:t>
                </a:r>
                <a14:m>
                  <m:oMath xmlns:m="http://schemas.openxmlformats.org/officeDocument/2006/math">
                    <m:r>
                      <a:rPr lang="pt-BR" sz="1800" i="1">
                        <a:effectLst/>
                        <a:latin typeface="Cambria Math" panose="02040503050406030204" pitchFamily="18" charset="0"/>
                        <a:ea typeface="Aptos" panose="020B0004020202020204" pitchFamily="34" charset="0"/>
                        <a:cs typeface="Times New Roman" panose="02020603050405020304" pitchFamily="18" charset="0"/>
                      </a:rPr>
                      <m:t>𝓁</m:t>
                    </m:r>
                    <m:r>
                      <a:rPr lang="pt-BR" sz="1800" i="1">
                        <a:effectLst/>
                        <a:latin typeface="Cambria Math" panose="02040503050406030204" pitchFamily="18" charset="0"/>
                        <a:ea typeface="Aptos" panose="020B0004020202020204" pitchFamily="34" charset="0"/>
                        <a:cs typeface="Times New Roman" panose="02020603050405020304" pitchFamily="18" charset="0"/>
                      </a:rPr>
                      <m:t> = 6 </m:t>
                    </m:r>
                    <m:r>
                      <a:rPr lang="pt-BR" sz="1800" i="1">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1800" dirty="0">
                    <a:effectLst/>
                    <a:latin typeface="Arial Narrow" panose="020B0606020202030204" pitchFamily="34" charset="0"/>
                    <a:ea typeface="Aptos" panose="020B0004020202020204" pitchFamily="34" charset="0"/>
                    <a:cs typeface="Times New Roman" panose="02020603050405020304" pitchFamily="18" charset="0"/>
                  </a:rPr>
                  <a:t>. Calcule a área da região colorida</a:t>
                </a:r>
                <a:endParaRPr lang="pt-BR" dirty="0"/>
              </a:p>
            </p:txBody>
          </p:sp>
        </mc:Choice>
        <mc:Fallback>
          <p:sp>
            <p:nvSpPr>
              <p:cNvPr id="11" name="CaixaDeTexto 10">
                <a:extLst>
                  <a:ext uri="{FF2B5EF4-FFF2-40B4-BE49-F238E27FC236}">
                    <a16:creationId xmlns:a16="http://schemas.microsoft.com/office/drawing/2014/main" id="{BDD1B23B-0981-8D63-572C-E382AFDD2779}"/>
                  </a:ext>
                </a:extLst>
              </p:cNvPr>
              <p:cNvSpPr txBox="1">
                <a:spLocks noRot="1" noChangeAspect="1" noMove="1" noResize="1" noEditPoints="1" noAdjustHandles="1" noChangeArrowheads="1" noChangeShapeType="1" noTextEdit="1"/>
              </p:cNvSpPr>
              <p:nvPr/>
            </p:nvSpPr>
            <p:spPr>
              <a:xfrm>
                <a:off x="273423" y="4063448"/>
                <a:ext cx="11017623" cy="369332"/>
              </a:xfrm>
              <a:prstGeom prst="rect">
                <a:avLst/>
              </a:prstGeom>
              <a:blipFill>
                <a:blip r:embed="rId5"/>
                <a:stretch>
                  <a:fillRect l="-498" t="-11667" b="-25000"/>
                </a:stretch>
              </a:blipFill>
            </p:spPr>
            <p:txBody>
              <a:bodyPr/>
              <a:lstStyle/>
              <a:p>
                <a:r>
                  <a:rPr lang="pt-BR">
                    <a:noFill/>
                  </a:rPr>
                  <a:t> </a:t>
                </a:r>
              </a:p>
            </p:txBody>
          </p:sp>
        </mc:Fallback>
      </mc:AlternateContent>
      <p:pic>
        <p:nvPicPr>
          <p:cNvPr id="12" name="Imagem 11" descr="Forma&#10;&#10;Descrição gerada automaticamente">
            <a:extLst>
              <a:ext uri="{FF2B5EF4-FFF2-40B4-BE49-F238E27FC236}">
                <a16:creationId xmlns:a16="http://schemas.microsoft.com/office/drawing/2014/main" id="{D062C5F8-207D-7320-6E68-A7A01DBAC3D3}"/>
              </a:ext>
            </a:extLst>
          </p:cNvPr>
          <p:cNvPicPr>
            <a:picLocks noChangeAspect="1"/>
          </p:cNvPicPr>
          <p:nvPr/>
        </p:nvPicPr>
        <p:blipFill rotWithShape="1">
          <a:blip r:embed="rId6"/>
          <a:srcRect l="2879" b="3372"/>
          <a:stretch/>
        </p:blipFill>
        <p:spPr bwMode="auto">
          <a:xfrm>
            <a:off x="4306326" y="4432780"/>
            <a:ext cx="2309627" cy="21476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432050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3FA2D84-3CB0-042B-5018-2A69775A7474}"/>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541059" y="596713"/>
            <a:ext cx="5119485" cy="419248"/>
          </a:xfrm>
          <a:prstGeom prst="rect">
            <a:avLst/>
          </a:prstGeom>
          <a:noFill/>
          <a:ln>
            <a:noFill/>
          </a:ln>
        </p:spPr>
      </p:pic>
      <p:pic>
        <p:nvPicPr>
          <p:cNvPr id="5" name="Imagem 4">
            <a:extLst>
              <a:ext uri="{FF2B5EF4-FFF2-40B4-BE49-F238E27FC236}">
                <a16:creationId xmlns:a16="http://schemas.microsoft.com/office/drawing/2014/main" id="{CF9F73B3-B77A-5FE4-FB5C-B28FE183DE5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1583" y="1175942"/>
            <a:ext cx="5068833" cy="593204"/>
          </a:xfrm>
          <a:prstGeom prst="rect">
            <a:avLst/>
          </a:prstGeom>
          <a:noFill/>
          <a:ln>
            <a:noFill/>
          </a:ln>
        </p:spPr>
      </p:pic>
      <p:pic>
        <p:nvPicPr>
          <p:cNvPr id="6" name="Imagem 5" descr="Interface gráfica do usuário&#10;&#10;Descrição gerada automaticamente com confiança média">
            <a:extLst>
              <a:ext uri="{FF2B5EF4-FFF2-40B4-BE49-F238E27FC236}">
                <a16:creationId xmlns:a16="http://schemas.microsoft.com/office/drawing/2014/main" id="{941FB588-7849-2F50-7438-BA0CF81DC7E4}"/>
              </a:ext>
            </a:extLst>
          </p:cNvPr>
          <p:cNvPicPr>
            <a:picLocks noChangeAspect="1"/>
          </p:cNvPicPr>
          <p:nvPr/>
        </p:nvPicPr>
        <p:blipFill rotWithShape="1">
          <a:blip r:embed="rId5"/>
          <a:srcRect t="3468" b="1"/>
          <a:stretch/>
        </p:blipFill>
        <p:spPr bwMode="auto">
          <a:xfrm>
            <a:off x="213023" y="1929127"/>
            <a:ext cx="4768779" cy="912685"/>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F0724C4E-D8BD-6BA7-04F6-AE95D71F2842}"/>
              </a:ext>
            </a:extLst>
          </p:cNvPr>
          <p:cNvSpPr txBox="1"/>
          <p:nvPr/>
        </p:nvSpPr>
        <p:spPr>
          <a:xfrm>
            <a:off x="353040" y="3142610"/>
            <a:ext cx="11485918" cy="2095702"/>
          </a:xfrm>
          <a:prstGeom prst="rect">
            <a:avLst/>
          </a:prstGeom>
          <a:noFill/>
        </p:spPr>
        <p:txBody>
          <a:bodyPr wrap="square">
            <a:spAutoFit/>
          </a:bodyPr>
          <a:lstStyle/>
          <a:p>
            <a:pPr algn="ctr">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GRANDEZAS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matemática,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grandezas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referem-se a quantidades que podem ser medidas ou comparadas numericamente. Elas são essenciais para descrever e compreender o mundo ao nosso redor, desde o movimento de objetos físicos até abstrações como tempo e temperatura.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Existem muitas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utilizadas para quantificar diferentes características e fenômenos. Algumas das mais comuns são: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comprimento, massa, área, volume, capacidade, tempo, temperatura, velocidade e pressão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497529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A49ABF6-4487-0F27-B651-4730BACB5302}"/>
              </a:ext>
            </a:extLst>
          </p:cNvPr>
          <p:cNvSpPr txBox="1"/>
          <p:nvPr/>
        </p:nvSpPr>
        <p:spPr>
          <a:xfrm>
            <a:off x="313764" y="682845"/>
            <a:ext cx="11474823" cy="1367490"/>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 DE COMPRIMENTO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comprimento é uma das grandezas mais utilizadas, pois medidas lineares (comprimento, largura, altura e profundidade) fazem parte do cotidiano. As três unidades de comprimento mais utilizadas são: o quilômetro, o metro e o centímetro. Além dessas três, existem outras. Observe: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641E824-2E8A-9B5C-6DDA-E50706CBA17D}"/>
              </a:ext>
            </a:extLst>
          </p:cNvPr>
          <p:cNvPicPr>
            <a:picLocks noChangeAspect="1"/>
          </p:cNvPicPr>
          <p:nvPr/>
        </p:nvPicPr>
        <p:blipFill>
          <a:blip r:embed="rId2"/>
          <a:srcRect t="5672"/>
          <a:stretch/>
        </p:blipFill>
        <p:spPr>
          <a:xfrm>
            <a:off x="403413" y="1932153"/>
            <a:ext cx="5563376" cy="2875513"/>
          </a:xfrm>
          <a:prstGeom prst="rect">
            <a:avLst/>
          </a:prstGeom>
        </p:spPr>
      </p:pic>
      <p:sp>
        <p:nvSpPr>
          <p:cNvPr id="7" name="CaixaDeTexto 6">
            <a:extLst>
              <a:ext uri="{FF2B5EF4-FFF2-40B4-BE49-F238E27FC236}">
                <a16:creationId xmlns:a16="http://schemas.microsoft.com/office/drawing/2014/main" id="{7FD1E007-05A5-B4F8-D218-8BFBB035F1AE}"/>
              </a:ext>
            </a:extLst>
          </p:cNvPr>
          <p:cNvSpPr txBox="1"/>
          <p:nvPr/>
        </p:nvSpPr>
        <p:spPr>
          <a:xfrm>
            <a:off x="215152" y="4807666"/>
            <a:ext cx="6096000"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Diagrama&#10;&#10;Descrição gerada automaticamente">
            <a:extLst>
              <a:ext uri="{FF2B5EF4-FFF2-40B4-BE49-F238E27FC236}">
                <a16:creationId xmlns:a16="http://schemas.microsoft.com/office/drawing/2014/main" id="{214943FF-401C-DD72-C2A5-80118ACD35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985" y="5083535"/>
            <a:ext cx="4264474" cy="1427621"/>
          </a:xfrm>
          <a:prstGeom prst="rect">
            <a:avLst/>
          </a:prstGeom>
          <a:noFill/>
          <a:ln>
            <a:noFill/>
          </a:ln>
        </p:spPr>
      </p:pic>
      <p:sp>
        <p:nvSpPr>
          <p:cNvPr id="10" name="CaixaDeTexto 9">
            <a:extLst>
              <a:ext uri="{FF2B5EF4-FFF2-40B4-BE49-F238E27FC236}">
                <a16:creationId xmlns:a16="http://schemas.microsoft.com/office/drawing/2014/main" id="{5AF3FC39-4B00-2CF6-0A6C-017C9013EEA5}"/>
              </a:ext>
            </a:extLst>
          </p:cNvPr>
          <p:cNvSpPr txBox="1"/>
          <p:nvPr/>
        </p:nvSpPr>
        <p:spPr>
          <a:xfrm>
            <a:off x="5294432" y="5214866"/>
            <a:ext cx="6637592" cy="1264898"/>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a indicação da multiplicação e divisão por 10, na representação anterior, isso significa que é possível fazer conversões entre essas unidades. Por exemplo, um metro (1 m) é dez vezes maior que um decímetro (1 dm) e, dez vezes menor que um decâmetro (1 dam).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45367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284082-534A-C947-703C-013F53DB605B}"/>
              </a:ext>
            </a:extLst>
          </p:cNvPr>
          <p:cNvSpPr txBox="1"/>
          <p:nvPr/>
        </p:nvSpPr>
        <p:spPr>
          <a:xfrm>
            <a:off x="331695" y="515857"/>
            <a:ext cx="6096000"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Leia a tirinha,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Código QR&#10;&#10;Descrição gerada automaticamente">
            <a:extLst>
              <a:ext uri="{FF2B5EF4-FFF2-40B4-BE49-F238E27FC236}">
                <a16:creationId xmlns:a16="http://schemas.microsoft.com/office/drawing/2014/main" id="{8FB0F5EF-09EC-4E1D-8F63-4F4A51389B73}"/>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233"/>
          <a:stretch>
            <a:fillRect/>
          </a:stretch>
        </p:blipFill>
        <p:spPr bwMode="auto">
          <a:xfrm>
            <a:off x="412377" y="891601"/>
            <a:ext cx="6961403" cy="2828752"/>
          </a:xfrm>
          <a:prstGeom prst="rect">
            <a:avLst/>
          </a:prstGeom>
          <a:noFill/>
          <a:ln>
            <a:noFill/>
          </a:ln>
        </p:spPr>
      </p:pic>
      <p:sp>
        <p:nvSpPr>
          <p:cNvPr id="6" name="CaixaDeTexto 5">
            <a:extLst>
              <a:ext uri="{FF2B5EF4-FFF2-40B4-BE49-F238E27FC236}">
                <a16:creationId xmlns:a16="http://schemas.microsoft.com/office/drawing/2014/main" id="{49872EA2-36D4-B7BA-7F3F-5EB880B7427F}"/>
              </a:ext>
            </a:extLst>
          </p:cNvPr>
          <p:cNvSpPr txBox="1"/>
          <p:nvPr/>
        </p:nvSpPr>
        <p:spPr>
          <a:xfrm>
            <a:off x="211502" y="3812308"/>
            <a:ext cx="11638013"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Escreva no quadro, a seguir, situações ou objetos nos quais utilizamos o milímetro, o centímetro ou metro para expressar sua medida.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EE8B682-961B-F687-1ED4-F4E01385A0CE}"/>
              </a:ext>
            </a:extLst>
          </p:cNvPr>
          <p:cNvPicPr>
            <a:picLocks noChangeAspect="1"/>
          </p:cNvPicPr>
          <p:nvPr/>
        </p:nvPicPr>
        <p:blipFill>
          <a:blip r:embed="rId4"/>
          <a:stretch>
            <a:fillRect/>
          </a:stretch>
        </p:blipFill>
        <p:spPr>
          <a:xfrm>
            <a:off x="2986991" y="4188117"/>
            <a:ext cx="6087034" cy="2337421"/>
          </a:xfrm>
          <a:prstGeom prst="rect">
            <a:avLst/>
          </a:prstGeom>
        </p:spPr>
      </p:pic>
    </p:spTree>
    <p:extLst>
      <p:ext uri="{BB962C8B-B14F-4D97-AF65-F5344CB8AC3E}">
        <p14:creationId xmlns:p14="http://schemas.microsoft.com/office/powerpoint/2010/main" val="13739783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A0CC83B-ADC6-BAA2-AEC4-98A9557589C2}"/>
              </a:ext>
            </a:extLst>
          </p:cNvPr>
          <p:cNvSpPr txBox="1"/>
          <p:nvPr/>
        </p:nvSpPr>
        <p:spPr>
          <a:xfrm>
            <a:off x="331694" y="485604"/>
            <a:ext cx="11528612" cy="2370521"/>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Responda as alternativas,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do comprimento, de um objeto, de centímetro para milímetro?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do comprimento, de um objeto, de metro para centímetro?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do comprimento, de um objeto, de milímetro para centímetro?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d)</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do comprimento, de um objeto, de centímetro para metro?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Relacione as colunas de acordo com as medidas equivalentes.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10;&#10;Descrição gerada automaticamente com confiança baixa">
            <a:extLst>
              <a:ext uri="{FF2B5EF4-FFF2-40B4-BE49-F238E27FC236}">
                <a16:creationId xmlns:a16="http://schemas.microsoft.com/office/drawing/2014/main" id="{B1E23D54-7AA8-4E9F-AA30-9DB9E38697DB}"/>
              </a:ext>
            </a:extLst>
          </p:cNvPr>
          <p:cNvPicPr>
            <a:picLocks noChangeAspect="1"/>
          </p:cNvPicPr>
          <p:nvPr/>
        </p:nvPicPr>
        <p:blipFill>
          <a:blip r:embed="rId2">
            <a:extLst>
              <a:ext uri="{28A0092B-C50C-407E-A947-70E740481C1C}">
                <a14:useLocalDpi xmlns:a14="http://schemas.microsoft.com/office/drawing/2010/main" val="0"/>
              </a:ext>
            </a:extLst>
          </a:blip>
          <a:srcRect t="3819" b="2777"/>
          <a:stretch>
            <a:fillRect/>
          </a:stretch>
        </p:blipFill>
        <p:spPr bwMode="auto">
          <a:xfrm>
            <a:off x="575832" y="2888719"/>
            <a:ext cx="5824967" cy="3544739"/>
          </a:xfrm>
          <a:prstGeom prst="rect">
            <a:avLst/>
          </a:prstGeom>
          <a:noFill/>
          <a:ln>
            <a:noFill/>
          </a:ln>
        </p:spPr>
      </p:pic>
    </p:spTree>
    <p:extLst>
      <p:ext uri="{BB962C8B-B14F-4D97-AF65-F5344CB8AC3E}">
        <p14:creationId xmlns:p14="http://schemas.microsoft.com/office/powerpoint/2010/main" val="38457054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8EB3AF-A3C4-44F2-B51B-AFCE504C8150}"/>
              </a:ext>
            </a:extLst>
          </p:cNvPr>
          <p:cNvSpPr txBox="1"/>
          <p:nvPr/>
        </p:nvSpPr>
        <p:spPr>
          <a:xfrm>
            <a:off x="295834" y="780020"/>
            <a:ext cx="8803341"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professora Vanda deseja enfeitar o mural da escola, cujas dimensões são: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938FB64-3243-E17D-1464-261945C2D249}"/>
              </a:ext>
            </a:extLst>
          </p:cNvPr>
          <p:cNvPicPr>
            <a:picLocks noChangeAspect="1"/>
          </p:cNvPicPr>
          <p:nvPr/>
        </p:nvPicPr>
        <p:blipFill>
          <a:blip r:embed="rId2"/>
          <a:stretch>
            <a:fillRect/>
          </a:stretch>
        </p:blipFill>
        <p:spPr>
          <a:xfrm>
            <a:off x="3495170" y="1236257"/>
            <a:ext cx="4500856" cy="995765"/>
          </a:xfrm>
          <a:prstGeom prst="rect">
            <a:avLst/>
          </a:prstGeom>
        </p:spPr>
      </p:pic>
      <p:sp>
        <p:nvSpPr>
          <p:cNvPr id="7" name="CaixaDeTexto 6">
            <a:extLst>
              <a:ext uri="{FF2B5EF4-FFF2-40B4-BE49-F238E27FC236}">
                <a16:creationId xmlns:a16="http://schemas.microsoft.com/office/drawing/2014/main" id="{8DA02764-BDF6-5FE8-B076-03BF0AC747EA}"/>
              </a:ext>
            </a:extLst>
          </p:cNvPr>
          <p:cNvSpPr txBox="1"/>
          <p:nvPr/>
        </p:nvSpPr>
        <p:spPr>
          <a:xfrm>
            <a:off x="178227" y="2312515"/>
            <a:ext cx="11672047" cy="672172"/>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Ela designou esse trabalho para a turma do 9º ano. Considerando que eles usarão apenas folhas coloridas, de papel A4, de dimensões 210 mm por 297 mm, quantas folhas, no mínimo, serão necessárias?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9948936-30AE-FAA9-135B-7A03888E55EE}"/>
              </a:ext>
            </a:extLst>
          </p:cNvPr>
          <p:cNvSpPr txBox="1"/>
          <p:nvPr/>
        </p:nvSpPr>
        <p:spPr>
          <a:xfrm>
            <a:off x="178227" y="3426963"/>
            <a:ext cx="11744832"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Jonas alinhou três objetos no chão. A distância entre o primeiro e o segundo é de 67 cm e entre o segundo e o terceiro é de 1,33 m. Qual é a distância entre o primeiro e o terceiro objeto?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646885BA-2A85-B3DF-087E-F9599543E494}"/>
              </a:ext>
            </a:extLst>
          </p:cNvPr>
          <p:cNvSpPr txBox="1"/>
          <p:nvPr/>
        </p:nvSpPr>
        <p:spPr>
          <a:xfrm>
            <a:off x="178227" y="4813610"/>
            <a:ext cx="11672582"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Carlos mora em frente a uma praça, em formato quadrangular, com lado medindo 500 metros. Todos os dias ele percorre 4 voltas em torno dessa praça. Qual a distância, em quilômetros, que Carlos percorre semanalmente?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815910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DBAA3A-90AB-2CAC-E854-94BA2F4128DF}"/>
              </a:ext>
            </a:extLst>
          </p:cNvPr>
          <p:cNvSpPr txBox="1"/>
          <p:nvPr/>
        </p:nvSpPr>
        <p:spPr>
          <a:xfrm>
            <a:off x="291353" y="410214"/>
            <a:ext cx="11609294" cy="774764"/>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 DE MASSA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Quando subimos numa balança, ela apresenta nossa massa (peso) em quilogramas. Observe, a seguir, o valor da massa de Joana.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Interface gráfica do usuário&#10;&#10;Descrição gerada automaticamente">
            <a:extLst>
              <a:ext uri="{FF2B5EF4-FFF2-40B4-BE49-F238E27FC236}">
                <a16:creationId xmlns:a16="http://schemas.microsoft.com/office/drawing/2014/main" id="{2CE612A0-42A9-495C-7E26-D4799ACA31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334" y="1184978"/>
            <a:ext cx="2166714" cy="1674621"/>
          </a:xfrm>
          <a:prstGeom prst="rect">
            <a:avLst/>
          </a:prstGeom>
          <a:noFill/>
          <a:ln>
            <a:noFill/>
          </a:ln>
        </p:spPr>
      </p:pic>
      <p:sp>
        <p:nvSpPr>
          <p:cNvPr id="6" name="CaixaDeTexto 5">
            <a:extLst>
              <a:ext uri="{FF2B5EF4-FFF2-40B4-BE49-F238E27FC236}">
                <a16:creationId xmlns:a16="http://schemas.microsoft.com/office/drawing/2014/main" id="{3B272704-C55F-73C6-6993-BF0DA5925338}"/>
              </a:ext>
            </a:extLst>
          </p:cNvPr>
          <p:cNvSpPr txBox="1"/>
          <p:nvPr/>
        </p:nvSpPr>
        <p:spPr>
          <a:xfrm>
            <a:off x="2770095" y="1184978"/>
            <a:ext cx="6096000" cy="1566198"/>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Repare que Joana possui a massa de 48,4 quilogramas.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 importante ter em mente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1 grama = 1000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 1 quilograma = 1000 gramas.</a:t>
            </a:r>
            <a:endParaRPr lang="pt-BR" dirty="0"/>
          </a:p>
        </p:txBody>
      </p:sp>
      <p:sp>
        <p:nvSpPr>
          <p:cNvPr id="8" name="CaixaDeTexto 7">
            <a:extLst>
              <a:ext uri="{FF2B5EF4-FFF2-40B4-BE49-F238E27FC236}">
                <a16:creationId xmlns:a16="http://schemas.microsoft.com/office/drawing/2014/main" id="{97C8B0E0-1B9A-2298-68C2-F02E2392A397}"/>
              </a:ext>
            </a:extLst>
          </p:cNvPr>
          <p:cNvSpPr txBox="1"/>
          <p:nvPr/>
        </p:nvSpPr>
        <p:spPr>
          <a:xfrm>
            <a:off x="210671" y="2971155"/>
            <a:ext cx="7624482"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a tabela de conversão dessas unidades de medida de massa.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534E163-40EE-A060-2F90-6D38572EFA9B}"/>
              </a:ext>
            </a:extLst>
          </p:cNvPr>
          <p:cNvPicPr>
            <a:picLocks noChangeAspect="1"/>
          </p:cNvPicPr>
          <p:nvPr/>
        </p:nvPicPr>
        <p:blipFill>
          <a:blip r:embed="rId3"/>
          <a:stretch>
            <a:fillRect/>
          </a:stretch>
        </p:blipFill>
        <p:spPr>
          <a:xfrm>
            <a:off x="363113" y="3346964"/>
            <a:ext cx="5732887" cy="3115941"/>
          </a:xfrm>
          <a:prstGeom prst="rect">
            <a:avLst/>
          </a:prstGeom>
        </p:spPr>
      </p:pic>
      <p:sp>
        <p:nvSpPr>
          <p:cNvPr id="14" name="CaixaDeTexto 13">
            <a:extLst>
              <a:ext uri="{FF2B5EF4-FFF2-40B4-BE49-F238E27FC236}">
                <a16:creationId xmlns:a16="http://schemas.microsoft.com/office/drawing/2014/main" id="{5E43AED7-E0B7-799A-843A-F978C882228F}"/>
              </a:ext>
            </a:extLst>
          </p:cNvPr>
          <p:cNvSpPr txBox="1"/>
          <p:nvPr/>
        </p:nvSpPr>
        <p:spPr>
          <a:xfrm>
            <a:off x="6248442" y="3447957"/>
            <a:ext cx="1093694" cy="369332"/>
          </a:xfrm>
          <a:prstGeom prst="rect">
            <a:avLst/>
          </a:prstGeom>
          <a:noFill/>
        </p:spPr>
        <p:txBody>
          <a:bodyPr wrap="square">
            <a:spAutoFit/>
          </a:bodyPr>
          <a:lstStyle/>
          <a:p>
            <a:r>
              <a:rPr lang="pt-BR" sz="1800" dirty="0">
                <a:effectLst/>
                <a:latin typeface="Arial Narrow" panose="020B0606020202030204" pitchFamily="34" charset="0"/>
                <a:ea typeface="Aptos" panose="020B0004020202020204" pitchFamily="34" charset="0"/>
                <a:cs typeface="Times New Roman" panose="02020603050405020304" pitchFamily="18" charset="0"/>
              </a:rPr>
              <a:t>Onde,</a:t>
            </a:r>
            <a:endParaRPr lang="pt-BR" dirty="0"/>
          </a:p>
        </p:txBody>
      </p:sp>
      <p:pic>
        <p:nvPicPr>
          <p:cNvPr id="15" name="Imagem 14" descr="Diagrama, Esquemático&#10;&#10;Descrição gerada automaticamente">
            <a:extLst>
              <a:ext uri="{FF2B5EF4-FFF2-40B4-BE49-F238E27FC236}">
                <a16:creationId xmlns:a16="http://schemas.microsoft.com/office/drawing/2014/main" id="{2BB47485-6F60-7255-390D-7A4FB0C0326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4584" y="4033504"/>
            <a:ext cx="4837486" cy="1639518"/>
          </a:xfrm>
          <a:prstGeom prst="rect">
            <a:avLst/>
          </a:prstGeom>
          <a:noFill/>
          <a:ln>
            <a:noFill/>
          </a:ln>
        </p:spPr>
      </p:pic>
    </p:spTree>
    <p:extLst>
      <p:ext uri="{BB962C8B-B14F-4D97-AF65-F5344CB8AC3E}">
        <p14:creationId xmlns:p14="http://schemas.microsoft.com/office/powerpoint/2010/main" val="867236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210328B-D376-251F-C81C-CB2C6DB02FDD}"/>
                  </a:ext>
                </a:extLst>
              </p:cNvPr>
              <p:cNvSpPr txBox="1"/>
              <p:nvPr/>
            </p:nvSpPr>
            <p:spPr>
              <a:xfrm>
                <a:off x="385482" y="576220"/>
                <a:ext cx="6096000" cy="1971630"/>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os exemplos, a seguir: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Converter 900 gramas para quilograma.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900÷1000 = 0,9</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Logo,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900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gramas equivalem 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0,9</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quilograma.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2210328B-D376-251F-C81C-CB2C6DB02FDD}"/>
                  </a:ext>
                </a:extLst>
              </p:cNvPr>
              <p:cNvSpPr txBox="1">
                <a:spLocks noRot="1" noChangeAspect="1" noMove="1" noResize="1" noEditPoints="1" noAdjustHandles="1" noChangeArrowheads="1" noChangeShapeType="1" noTextEdit="1"/>
              </p:cNvSpPr>
              <p:nvPr/>
            </p:nvSpPr>
            <p:spPr>
              <a:xfrm>
                <a:off x="385482" y="576220"/>
                <a:ext cx="6096000" cy="1971630"/>
              </a:xfrm>
              <a:prstGeom prst="rect">
                <a:avLst/>
              </a:prstGeom>
              <a:blipFill>
                <a:blip r:embed="rId2"/>
                <a:stretch>
                  <a:fillRect l="-800" t="-1858" b="-371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18C4713D-95A7-5DCE-0D3D-DB22BD202A25}"/>
                  </a:ext>
                </a:extLst>
              </p:cNvPr>
              <p:cNvSpPr txBox="1"/>
              <p:nvPr/>
            </p:nvSpPr>
            <p:spPr>
              <a:xfrm>
                <a:off x="5602941" y="975175"/>
                <a:ext cx="6096000" cy="157267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2:</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Converter 50 gramas para miligramas.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50 ∙ 1000 = 50 000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Logo,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50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gramas equivalem 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50 000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18C4713D-95A7-5DCE-0D3D-DB22BD202A25}"/>
                  </a:ext>
                </a:extLst>
              </p:cNvPr>
              <p:cNvSpPr txBox="1">
                <a:spLocks noRot="1" noChangeAspect="1" noMove="1" noResize="1" noEditPoints="1" noAdjustHandles="1" noChangeArrowheads="1" noChangeShapeType="1" noTextEdit="1"/>
              </p:cNvSpPr>
              <p:nvPr/>
            </p:nvSpPr>
            <p:spPr>
              <a:xfrm>
                <a:off x="5602941" y="975175"/>
                <a:ext cx="6096000" cy="1572675"/>
              </a:xfrm>
              <a:prstGeom prst="rect">
                <a:avLst/>
              </a:prstGeom>
              <a:blipFill>
                <a:blip r:embed="rId3"/>
                <a:stretch>
                  <a:fillRect l="-800" t="-2326" b="-5039"/>
                </a:stretch>
              </a:blipFill>
            </p:spPr>
            <p:txBody>
              <a:bodyPr/>
              <a:lstStyle/>
              <a:p>
                <a:r>
                  <a:rPr lang="pt-BR">
                    <a:noFill/>
                  </a:rPr>
                  <a:t> </a:t>
                </a:r>
              </a:p>
            </p:txBody>
          </p:sp>
        </mc:Fallback>
      </mc:AlternateContent>
      <p:pic>
        <p:nvPicPr>
          <p:cNvPr id="6" name="Imagem 5" descr="Texto&#10;&#10;Descrição gerada automaticamente com confiança média">
            <a:extLst>
              <a:ext uri="{FF2B5EF4-FFF2-40B4-BE49-F238E27FC236}">
                <a16:creationId xmlns:a16="http://schemas.microsoft.com/office/drawing/2014/main" id="{6067C039-0A36-BA6E-DA38-B4A4836000D0}"/>
              </a:ext>
            </a:extLst>
          </p:cNvPr>
          <p:cNvPicPr>
            <a:picLocks noChangeAspect="1"/>
          </p:cNvPicPr>
          <p:nvPr/>
        </p:nvPicPr>
        <p:blipFill>
          <a:blip r:embed="rId4" cstate="print">
            <a:extLst>
              <a:ext uri="{28A0092B-C50C-407E-A947-70E740481C1C}">
                <a14:useLocalDpi xmlns:a14="http://schemas.microsoft.com/office/drawing/2010/main" val="0"/>
              </a:ext>
            </a:extLst>
          </a:blip>
          <a:srcRect l="656" t="8672"/>
          <a:stretch>
            <a:fillRect/>
          </a:stretch>
        </p:blipFill>
        <p:spPr bwMode="auto">
          <a:xfrm>
            <a:off x="188090" y="2845873"/>
            <a:ext cx="4172739" cy="616691"/>
          </a:xfrm>
          <a:prstGeom prst="rect">
            <a:avLst/>
          </a:prstGeom>
          <a:noFill/>
          <a:ln>
            <a:noFill/>
          </a:ln>
        </p:spPr>
      </p:pic>
      <p:sp>
        <p:nvSpPr>
          <p:cNvPr id="8" name="CaixaDeTexto 7">
            <a:extLst>
              <a:ext uri="{FF2B5EF4-FFF2-40B4-BE49-F238E27FC236}">
                <a16:creationId xmlns:a16="http://schemas.microsoft.com/office/drawing/2014/main" id="{50BFAF39-20E4-3421-7EB1-7B65CB50EC46}"/>
              </a:ext>
            </a:extLst>
          </p:cNvPr>
          <p:cNvSpPr txBox="1"/>
          <p:nvPr/>
        </p:nvSpPr>
        <p:spPr>
          <a:xfrm>
            <a:off x="385482" y="3760587"/>
            <a:ext cx="11510683" cy="197156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Responda as alternativas,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da massa, de um objeto, em grama para miligrama?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da massa, de um objeto, em quilograma para 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c)</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da massa, de um objeto, em miligrama para 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d)</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que deve ser feito para converter a medida da massa, de um objeto, em grama para quilograma?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18507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824182E-820F-0DE7-52B0-53523484B7EE}"/>
              </a:ext>
            </a:extLst>
          </p:cNvPr>
          <p:cNvSpPr txBox="1"/>
          <p:nvPr/>
        </p:nvSpPr>
        <p:spPr>
          <a:xfrm>
            <a:off x="448235" y="923016"/>
            <a:ext cx="6096000" cy="459959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Complete corretamente as lacunas,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2 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3 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1 g e meio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IV-</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metade de meio grama são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metade de 1 g são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10 mg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0,1 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0,01 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IX-</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400 mg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grama.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0340"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X-</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4000 mg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gramas.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5" name="Conector reto 4">
            <a:extLst>
              <a:ext uri="{FF2B5EF4-FFF2-40B4-BE49-F238E27FC236}">
                <a16:creationId xmlns:a16="http://schemas.microsoft.com/office/drawing/2014/main" id="{0DF14198-E2CB-D0B3-0114-31A9EADD1655}"/>
              </a:ext>
            </a:extLst>
          </p:cNvPr>
          <p:cNvCxnSpPr/>
          <p:nvPr/>
        </p:nvCxnSpPr>
        <p:spPr>
          <a:xfrm>
            <a:off x="5916706" y="681317"/>
            <a:ext cx="0" cy="5916706"/>
          </a:xfrm>
          <a:prstGeom prst="line">
            <a:avLst/>
          </a:prstGeom>
          <a:ln w="28575"/>
        </p:spPr>
        <p:style>
          <a:lnRef idx="1">
            <a:schemeClr val="dk1"/>
          </a:lnRef>
          <a:fillRef idx="0">
            <a:schemeClr val="dk1"/>
          </a:fillRef>
          <a:effectRef idx="0">
            <a:schemeClr val="dk1"/>
          </a:effectRef>
          <a:fontRef idx="minor">
            <a:schemeClr val="tx1"/>
          </a:fontRef>
        </p:style>
      </p:cxnSp>
      <p:sp>
        <p:nvSpPr>
          <p:cNvPr id="7" name="CaixaDeTexto 6">
            <a:extLst>
              <a:ext uri="{FF2B5EF4-FFF2-40B4-BE49-F238E27FC236}">
                <a16:creationId xmlns:a16="http://schemas.microsoft.com/office/drawing/2014/main" id="{44FBDA24-4157-4DA4-1FDA-8F147581BCC7}"/>
              </a:ext>
            </a:extLst>
          </p:cNvPr>
          <p:cNvSpPr txBox="1"/>
          <p:nvPr/>
        </p:nvSpPr>
        <p:spPr>
          <a:xfrm>
            <a:off x="5988424" y="973095"/>
            <a:ext cx="5844985"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f)</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Relacione as colunas de acordo com as massas equivalentes.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Imagem em preto e branco&#10;&#10;Descrição gerada automaticamente com confiança média">
            <a:extLst>
              <a:ext uri="{FF2B5EF4-FFF2-40B4-BE49-F238E27FC236}">
                <a16:creationId xmlns:a16="http://schemas.microsoft.com/office/drawing/2014/main" id="{CB62B586-A9F1-25F1-39E6-FEFB5F91834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689150"/>
            <a:ext cx="5850708" cy="3178686"/>
          </a:xfrm>
          <a:prstGeom prst="rect">
            <a:avLst/>
          </a:prstGeom>
          <a:noFill/>
          <a:ln>
            <a:noFill/>
          </a:ln>
        </p:spPr>
      </p:pic>
    </p:spTree>
    <p:extLst>
      <p:ext uri="{BB962C8B-B14F-4D97-AF65-F5344CB8AC3E}">
        <p14:creationId xmlns:p14="http://schemas.microsoft.com/office/powerpoint/2010/main" val="2005733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7975E8-294A-8568-3E0B-8212148234A3}"/>
              </a:ext>
            </a:extLst>
          </p:cNvPr>
          <p:cNvSpPr txBox="1"/>
          <p:nvPr/>
        </p:nvSpPr>
        <p:spPr>
          <a:xfrm>
            <a:off x="259977" y="573831"/>
            <a:ext cx="10416988"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7.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Priscilla foi ao supermercado realizar algumas compras, assim descritas: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A569FC68-6792-DC96-9CBE-8EC739E09BE1}"/>
              </a:ext>
            </a:extLst>
          </p:cNvPr>
          <p:cNvPicPr>
            <a:picLocks noChangeAspect="1"/>
          </p:cNvPicPr>
          <p:nvPr/>
        </p:nvPicPr>
        <p:blipFill>
          <a:blip r:embed="rId2"/>
          <a:stretch>
            <a:fillRect/>
          </a:stretch>
        </p:blipFill>
        <p:spPr>
          <a:xfrm>
            <a:off x="986900" y="949575"/>
            <a:ext cx="4884982" cy="2865600"/>
          </a:xfrm>
          <a:prstGeom prst="rect">
            <a:avLst/>
          </a:prstGeom>
        </p:spPr>
      </p:pic>
      <p:sp>
        <p:nvSpPr>
          <p:cNvPr id="8" name="CaixaDeTexto 7">
            <a:extLst>
              <a:ext uri="{FF2B5EF4-FFF2-40B4-BE49-F238E27FC236}">
                <a16:creationId xmlns:a16="http://schemas.microsoft.com/office/drawing/2014/main" id="{388A5274-B478-375C-3251-86167F4BBD68}"/>
              </a:ext>
            </a:extLst>
          </p:cNvPr>
          <p:cNvSpPr txBox="1"/>
          <p:nvPr/>
        </p:nvSpPr>
        <p:spPr>
          <a:xfrm>
            <a:off x="179295" y="3815175"/>
            <a:ext cx="9789458" cy="77476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Priscilla decidiu converter todas as unidades de medida em uma unidade específica.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Ela comprou quantos gramas de alimentos?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75045F1E-7C29-AC40-ED83-363448CAB9CF}"/>
              </a:ext>
            </a:extLst>
          </p:cNvPr>
          <p:cNvSpPr txBox="1"/>
          <p:nvPr/>
        </p:nvSpPr>
        <p:spPr>
          <a:xfrm>
            <a:off x="179295" y="5142359"/>
            <a:ext cx="11600329" cy="96853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professor de química realizou a pesagem de uma substância e constatou que ela tinha 625 miligramas. Para adaptar ao Sistema Internacional de Unidades, ele pediu para os estudantes converterem essa medida em gramas e depois anotassem no caderno. Qual o valor que eles devem anotar no caderno?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618179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id="{5F4D2666-0C63-0A8B-2632-938062542A65}"/>
              </a:ext>
            </a:extLst>
          </p:cNvPr>
          <p:cNvPicPr>
            <a:picLocks noChangeAspect="1"/>
          </p:cNvPicPr>
          <p:nvPr/>
        </p:nvPicPr>
        <p:blipFill>
          <a:blip r:embed="rId2" cstate="print">
            <a:extLst>
              <a:ext uri="{28A0092B-C50C-407E-A947-70E740481C1C}">
                <a14:useLocalDpi xmlns:a14="http://schemas.microsoft.com/office/drawing/2010/main" val="0"/>
              </a:ext>
            </a:extLst>
          </a:blip>
          <a:srcRect r="2420"/>
          <a:stretch>
            <a:fillRect/>
          </a:stretch>
        </p:blipFill>
        <p:spPr bwMode="auto">
          <a:xfrm>
            <a:off x="415383" y="484505"/>
            <a:ext cx="3225494" cy="600224"/>
          </a:xfrm>
          <a:prstGeom prst="rect">
            <a:avLst/>
          </a:prstGeom>
          <a:noFill/>
          <a:ln>
            <a:noFill/>
          </a:ln>
        </p:spPr>
      </p:pic>
      <p:sp>
        <p:nvSpPr>
          <p:cNvPr id="4" name="CaixaDeTexto 3">
            <a:extLst>
              <a:ext uri="{FF2B5EF4-FFF2-40B4-BE49-F238E27FC236}">
                <a16:creationId xmlns:a16="http://schemas.microsoft.com/office/drawing/2014/main" id="{0A336554-6A93-D8DA-F37A-E4815ABBD8D4}"/>
              </a:ext>
            </a:extLst>
          </p:cNvPr>
          <p:cNvSpPr txBox="1"/>
          <p:nvPr/>
        </p:nvSpPr>
        <p:spPr>
          <a:xfrm>
            <a:off x="259976" y="1367323"/>
            <a:ext cx="11672047" cy="3452227"/>
          </a:xfrm>
          <a:prstGeom prst="rect">
            <a:avLst/>
          </a:prstGeom>
          <a:noFill/>
        </p:spPr>
        <p:txBody>
          <a:bodyPr wrap="square">
            <a:spAutoFit/>
          </a:bodyPr>
          <a:lstStyle/>
          <a:p>
            <a:pPr marL="342900" lvl="0" indent="-342900" algn="ctr">
              <a:lnSpc>
                <a:spcPct val="107000"/>
              </a:lnSpc>
              <a:spcAft>
                <a:spcPts val="800"/>
              </a:spcAft>
              <a:buFont typeface="Wingdings" panose="05000000000000000000" pitchFamily="2" charset="2"/>
              <a:buChar char=""/>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 DE ÁREA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medida de área é utilizada para quantificar as superfícies de regiões poligonais e não poligonais, seja para fins práticos como construção e agricultura ou para estudos acadêmicos e científicos. Existem várias unidades de medida de área, cada uma adequada a diferentes necessidades e contextos.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Vamos explorar algumas das principais unidades de medida de área:</a:t>
            </a:r>
          </a:p>
          <a:p>
            <a:pPr algn="just">
              <a:lnSpc>
                <a:spcPct val="107000"/>
              </a:lnSpc>
              <a:spcAft>
                <a:spcPts val="800"/>
              </a:spcAft>
            </a:pP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Metro Quadrado (m²):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É a unidade padrão de área no Sistema Internacional de Unidades (SI). Um metro quadrado equivale a área de um quadrado, com medida de um metro de lado. É amplamente utilizado para medir áreas de terrenos, construções e ambientes internos.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35110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EB6B460-A96D-6A6B-A445-A45226BD6029}"/>
              </a:ext>
            </a:extLst>
          </p:cNvPr>
          <p:cNvPicPr>
            <a:picLocks noChangeAspect="1"/>
          </p:cNvPicPr>
          <p:nvPr/>
        </p:nvPicPr>
        <p:blipFill>
          <a:blip r:embed="rId2"/>
          <a:stretch>
            <a:fillRect/>
          </a:stretch>
        </p:blipFill>
        <p:spPr>
          <a:xfrm>
            <a:off x="282287" y="695320"/>
            <a:ext cx="5477639" cy="4086795"/>
          </a:xfrm>
          <a:prstGeom prst="rect">
            <a:avLst/>
          </a:prstGeom>
        </p:spPr>
      </p:pic>
      <p:sp>
        <p:nvSpPr>
          <p:cNvPr id="5" name="CaixaDeTexto 4">
            <a:extLst>
              <a:ext uri="{FF2B5EF4-FFF2-40B4-BE49-F238E27FC236}">
                <a16:creationId xmlns:a16="http://schemas.microsoft.com/office/drawing/2014/main" id="{0106878B-3EF6-B4BF-78E1-D4DC33916B62}"/>
              </a:ext>
            </a:extLst>
          </p:cNvPr>
          <p:cNvSpPr txBox="1"/>
          <p:nvPr/>
        </p:nvSpPr>
        <p:spPr>
          <a:xfrm>
            <a:off x="160536" y="4782115"/>
            <a:ext cx="6097656"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Diagrama&#10;&#10;Descrição gerada automaticamente">
            <a:extLst>
              <a:ext uri="{FF2B5EF4-FFF2-40B4-BE49-F238E27FC236}">
                <a16:creationId xmlns:a16="http://schemas.microsoft.com/office/drawing/2014/main" id="{B4BA998D-ECF3-6E42-C4FC-132F4DEB21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373" y="5086206"/>
            <a:ext cx="4480262" cy="1433438"/>
          </a:xfrm>
          <a:prstGeom prst="rect">
            <a:avLst/>
          </a:prstGeom>
          <a:noFill/>
          <a:ln>
            <a:noFill/>
          </a:ln>
        </p:spPr>
      </p:pic>
      <p:sp>
        <p:nvSpPr>
          <p:cNvPr id="8" name="CaixaDeTexto 7">
            <a:extLst>
              <a:ext uri="{FF2B5EF4-FFF2-40B4-BE49-F238E27FC236}">
                <a16:creationId xmlns:a16="http://schemas.microsoft.com/office/drawing/2014/main" id="{B58A05A6-F3EF-EB1C-019A-D9FBF3386A39}"/>
              </a:ext>
            </a:extLst>
          </p:cNvPr>
          <p:cNvSpPr txBox="1"/>
          <p:nvPr/>
        </p:nvSpPr>
        <p:spPr>
          <a:xfrm>
            <a:off x="5813713" y="695320"/>
            <a:ext cx="6096000" cy="5721759"/>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Hectare (ha):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 hectare é uma unidade de área equivalente a 10 000 metros quadrados ou 0,01 quilômetros quadrados. É usado na agricultura e na medição de grandes áreas de terra, como campos agrícolas e parques.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Acre: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Utilizado principalmente em países como os Estados Unidos da América e Reino Unido, um acre equivale a, aproximadamente, 4046,86 metros quadrados. Esta unidade é utilizada para medir áreas rurais e propriedades agrícolas.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Pé Quadrado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sq</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ft</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uma unidade de área imperial usada nos Estados Unidos da América e em outros países que seguem o sistema imperial. Um pé quadrado equivale a área de um quadrado com cada lado medindo um pé (cerca de 0,3048 metros).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Cada uma dessas unidades de medida de área oferece uma perspectiva única e é escolhida com base na conveniência e nas práticas regionais. Por exemplo, enquanto o metro quadrado é universalmente reconhecido e utilizado, o acre é preferido em algumas áreas rurais devido a sua conexão histórica e prática com a agricultura.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892922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348DED15-92E6-07BF-E81B-F97B5210A34B}"/>
                  </a:ext>
                </a:extLst>
              </p:cNvPr>
              <p:cNvSpPr txBox="1"/>
              <p:nvPr/>
            </p:nvSpPr>
            <p:spPr>
              <a:xfrm>
                <a:off x="259976" y="451739"/>
                <a:ext cx="11672047" cy="2267993"/>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 DE VOLUME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Volume é utilizado para quantificar o espaço ocupado por um corpo ou um objeto tridimensional.</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Metro Cúbico (m³)</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uma unidade de volume tridimensional, ou seja, o metro cúbico se refere a recipientes que têm dimensões de comprimento, largura e altura. É importante ter em mente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km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1800" kern="100">
                        <a:effectLst/>
                        <a:latin typeface="Cambria Math" panose="02040503050406030204" pitchFamily="18" charset="0"/>
                        <a:ea typeface="Aptos" panose="020B0004020202020204" pitchFamily="34" charset="0"/>
                        <a:cs typeface="Times New Roman" panose="02020603050405020304" pitchFamily="18" charset="0"/>
                      </a:rPr>
                      <m:t>= 1 000 000 000 </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metros cúbicos.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quadro, a seguir, mostra como podemos converter essas unidades: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348DED15-92E6-07BF-E81B-F97B5210A34B}"/>
                  </a:ext>
                </a:extLst>
              </p:cNvPr>
              <p:cNvSpPr txBox="1">
                <a:spLocks noRot="1" noChangeAspect="1" noMove="1" noResize="1" noEditPoints="1" noAdjustHandles="1" noChangeArrowheads="1" noChangeShapeType="1" noTextEdit="1"/>
              </p:cNvSpPr>
              <p:nvPr/>
            </p:nvSpPr>
            <p:spPr>
              <a:xfrm>
                <a:off x="259976" y="451739"/>
                <a:ext cx="11672047" cy="2267993"/>
              </a:xfrm>
              <a:prstGeom prst="rect">
                <a:avLst/>
              </a:prstGeom>
              <a:blipFill>
                <a:blip r:embed="rId2"/>
                <a:stretch>
                  <a:fillRect l="-470" t="-1344" r="-470" b="-3226"/>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C25DA1C-7460-53CE-D051-483971F67465}"/>
              </a:ext>
            </a:extLst>
          </p:cNvPr>
          <p:cNvPicPr>
            <a:picLocks noChangeAspect="1"/>
          </p:cNvPicPr>
          <p:nvPr/>
        </p:nvPicPr>
        <p:blipFill>
          <a:blip r:embed="rId3"/>
          <a:stretch>
            <a:fillRect/>
          </a:stretch>
        </p:blipFill>
        <p:spPr>
          <a:xfrm>
            <a:off x="520110" y="2631988"/>
            <a:ext cx="5772956" cy="3924848"/>
          </a:xfrm>
          <a:prstGeom prst="rect">
            <a:avLst/>
          </a:prstGeom>
        </p:spPr>
      </p:pic>
      <p:sp>
        <p:nvSpPr>
          <p:cNvPr id="7" name="CaixaDeTexto 6">
            <a:extLst>
              <a:ext uri="{FF2B5EF4-FFF2-40B4-BE49-F238E27FC236}">
                <a16:creationId xmlns:a16="http://schemas.microsoft.com/office/drawing/2014/main" id="{C4A069DF-ECCD-573D-4ACD-7EF1A3DBBE39}"/>
              </a:ext>
            </a:extLst>
          </p:cNvPr>
          <p:cNvSpPr txBox="1"/>
          <p:nvPr/>
        </p:nvSpPr>
        <p:spPr>
          <a:xfrm>
            <a:off x="6633882" y="2719732"/>
            <a:ext cx="851647"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Diagrama&#10;&#10;Descrição gerada automaticamente">
            <a:extLst>
              <a:ext uri="{FF2B5EF4-FFF2-40B4-BE49-F238E27FC236}">
                <a16:creationId xmlns:a16="http://schemas.microsoft.com/office/drawing/2014/main" id="{E29A9200-C0C2-84B4-871B-B0325D07CC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8726" y="3095541"/>
            <a:ext cx="5170543" cy="1687720"/>
          </a:xfrm>
          <a:prstGeom prst="rect">
            <a:avLst/>
          </a:prstGeom>
          <a:noFill/>
          <a:ln>
            <a:noFill/>
          </a:ln>
        </p:spPr>
      </p:pic>
    </p:spTree>
    <p:extLst>
      <p:ext uri="{BB962C8B-B14F-4D97-AF65-F5344CB8AC3E}">
        <p14:creationId xmlns:p14="http://schemas.microsoft.com/office/powerpoint/2010/main" val="32190485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B41C438-C584-BE8E-53F1-34A590556986}"/>
                  </a:ext>
                </a:extLst>
              </p:cNvPr>
              <p:cNvSpPr txBox="1"/>
              <p:nvPr/>
            </p:nvSpPr>
            <p:spPr>
              <a:xfrm>
                <a:off x="286871" y="752058"/>
                <a:ext cx="11618258" cy="4946675"/>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 DE CAPACIDADE</a:t>
                </a:r>
              </a:p>
              <a:p>
                <a:pPr marL="342900" lvl="0" indent="-342900" algn="just">
                  <a:lnSpc>
                    <a:spcPct val="107000"/>
                  </a:lnSpc>
                  <a:spcAft>
                    <a:spcPts val="800"/>
                  </a:spcAft>
                  <a:buFont typeface="Wingdings" panose="05000000000000000000" pitchFamily="2" charset="2"/>
                  <a:buChar char=""/>
                </a:pP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Essas unidades de medida são utilizadas para quantificar a capacidade máxima de substância que um recipiente pode conter. Elas são usadas para medir volumes de líquidos e, em alguns casos, volumes de sólidos granulares ou de gases.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Barril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bbl</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uma unidade de capacidade usada, principalmente, para quantificar volumes de petróleo e seus derivados. Um barril padrão de petróleo corresponde, aproximadamente, a 158,987 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Galão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gal</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uma unidade de medida comum em alguns países, principalmente nos Estados Unidos da América e no Reino Unido. Um galão americano equivale, aproximadamente, a 3,785 litros, enquanto um galão imperial (usado no Reino Unido) equivale a cerca de 4,546 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Mililitro (mL)</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a milésima parte de um litro e é usado para quantidades menores de líquidos, como em medicamentos, bebidas enlatadas, entre outros.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Litro (L)</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a unidade principal do Sistema Internacional (SI) para capacidade. É usado para medir volumes de líquidos, como água, leite, óleo etc.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litro</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1000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mililitros</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7B41C438-C584-BE8E-53F1-34A590556986}"/>
                  </a:ext>
                </a:extLst>
              </p:cNvPr>
              <p:cNvSpPr txBox="1">
                <a:spLocks noRot="1" noChangeAspect="1" noMove="1" noResize="1" noEditPoints="1" noAdjustHandles="1" noChangeArrowheads="1" noChangeShapeType="1" noTextEdit="1"/>
              </p:cNvSpPr>
              <p:nvPr/>
            </p:nvSpPr>
            <p:spPr>
              <a:xfrm>
                <a:off x="286871" y="752058"/>
                <a:ext cx="11618258" cy="4946675"/>
              </a:xfrm>
              <a:prstGeom prst="rect">
                <a:avLst/>
              </a:prstGeom>
              <a:blipFill>
                <a:blip r:embed="rId2"/>
                <a:stretch>
                  <a:fillRect l="-420" t="-616" r="-472" b="-862"/>
                </a:stretch>
              </a:blipFill>
            </p:spPr>
            <p:txBody>
              <a:bodyPr/>
              <a:lstStyle/>
              <a:p>
                <a:r>
                  <a:rPr lang="pt-BR">
                    <a:noFill/>
                  </a:rPr>
                  <a:t> </a:t>
                </a:r>
              </a:p>
            </p:txBody>
          </p:sp>
        </mc:Fallback>
      </mc:AlternateContent>
    </p:spTree>
    <p:extLst>
      <p:ext uri="{BB962C8B-B14F-4D97-AF65-F5344CB8AC3E}">
        <p14:creationId xmlns:p14="http://schemas.microsoft.com/office/powerpoint/2010/main" val="13932514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8EA6DD-3E6D-9FFF-8022-47F5B36B41ED}"/>
              </a:ext>
            </a:extLst>
          </p:cNvPr>
          <p:cNvSpPr txBox="1"/>
          <p:nvPr/>
        </p:nvSpPr>
        <p:spPr>
          <a:xfrm>
            <a:off x="188259" y="614437"/>
            <a:ext cx="6096000"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quadro, a seguir, mostra como podemos converter essas unidades: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F535E28-7BE5-DB36-2C2B-81D91E0B67AE}"/>
              </a:ext>
            </a:extLst>
          </p:cNvPr>
          <p:cNvPicPr>
            <a:picLocks noChangeAspect="1"/>
          </p:cNvPicPr>
          <p:nvPr/>
        </p:nvPicPr>
        <p:blipFill>
          <a:blip r:embed="rId2"/>
          <a:stretch>
            <a:fillRect/>
          </a:stretch>
        </p:blipFill>
        <p:spPr>
          <a:xfrm>
            <a:off x="262323" y="1054284"/>
            <a:ext cx="5571354" cy="3008108"/>
          </a:xfrm>
          <a:prstGeom prst="rect">
            <a:avLst/>
          </a:prstGeom>
        </p:spPr>
      </p:pic>
      <p:sp>
        <p:nvSpPr>
          <p:cNvPr id="7" name="CaixaDeTexto 6">
            <a:extLst>
              <a:ext uri="{FF2B5EF4-FFF2-40B4-BE49-F238E27FC236}">
                <a16:creationId xmlns:a16="http://schemas.microsoft.com/office/drawing/2014/main" id="{9FB06E8E-2C3D-D385-FC5D-4618E5A42501}"/>
              </a:ext>
            </a:extLst>
          </p:cNvPr>
          <p:cNvSpPr txBox="1"/>
          <p:nvPr/>
        </p:nvSpPr>
        <p:spPr>
          <a:xfrm>
            <a:off x="262323" y="4062392"/>
            <a:ext cx="6096000" cy="3758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Relógio digital com números&#10;&#10;Descrição gerada automaticamente com confiança baixa">
            <a:extLst>
              <a:ext uri="{FF2B5EF4-FFF2-40B4-BE49-F238E27FC236}">
                <a16:creationId xmlns:a16="http://schemas.microsoft.com/office/drawing/2014/main" id="{1CC61DB3-B951-6C56-E12C-354793F636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646" y="4478542"/>
            <a:ext cx="5266554" cy="1785098"/>
          </a:xfrm>
          <a:prstGeom prst="rect">
            <a:avLst/>
          </a:prstGeom>
          <a:noFill/>
          <a:ln>
            <a:noFill/>
          </a:ln>
        </p:spPr>
      </p:pic>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08C1F5C5-436C-9784-6478-BFAF4DF04258}"/>
                  </a:ext>
                </a:extLst>
              </p:cNvPr>
              <p:cNvSpPr txBox="1"/>
              <p:nvPr/>
            </p:nvSpPr>
            <p:spPr>
              <a:xfrm>
                <a:off x="6096000" y="1153881"/>
                <a:ext cx="3048000" cy="1971630"/>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 importante ter em mente que: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1000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000</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000</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mililitros;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0" name="CaixaDeTexto 9">
                <a:extLst>
                  <a:ext uri="{FF2B5EF4-FFF2-40B4-BE49-F238E27FC236}">
                    <a16:creationId xmlns:a16="http://schemas.microsoft.com/office/drawing/2014/main" id="{08C1F5C5-436C-9784-6478-BFAF4DF04258}"/>
                  </a:ext>
                </a:extLst>
              </p:cNvPr>
              <p:cNvSpPr txBox="1">
                <a:spLocks noRot="1" noChangeAspect="1" noMove="1" noResize="1" noEditPoints="1" noAdjustHandles="1" noChangeArrowheads="1" noChangeShapeType="1" noTextEdit="1"/>
              </p:cNvSpPr>
              <p:nvPr/>
            </p:nvSpPr>
            <p:spPr>
              <a:xfrm>
                <a:off x="6096000" y="1153881"/>
                <a:ext cx="3048000" cy="1971630"/>
              </a:xfrm>
              <a:prstGeom prst="rect">
                <a:avLst/>
              </a:prstGeom>
              <a:blipFill>
                <a:blip r:embed="rId4"/>
                <a:stretch>
                  <a:fillRect l="-1600" t="-1543" b="-339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AE7B9095-EBE3-B6CA-AE07-B3CED1BE570E}"/>
                  </a:ext>
                </a:extLst>
              </p:cNvPr>
              <p:cNvSpPr txBox="1"/>
              <p:nvPr/>
            </p:nvSpPr>
            <p:spPr>
              <a:xfrm>
                <a:off x="6207252" y="3732490"/>
                <a:ext cx="2936748" cy="2165401"/>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1: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Converter 600 mililitros (mL) para litro.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600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1000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Logo,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600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 (mL) equivalem a</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6</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AE7B9095-EBE3-B6CA-AE07-B3CED1BE570E}"/>
                  </a:ext>
                </a:extLst>
              </p:cNvPr>
              <p:cNvSpPr txBox="1">
                <a:spLocks noRot="1" noChangeAspect="1" noMove="1" noResize="1" noEditPoints="1" noAdjustHandles="1" noChangeArrowheads="1" noChangeShapeType="1" noTextEdit="1"/>
              </p:cNvSpPr>
              <p:nvPr/>
            </p:nvSpPr>
            <p:spPr>
              <a:xfrm>
                <a:off x="6207252" y="3732490"/>
                <a:ext cx="2936748" cy="2165401"/>
              </a:xfrm>
              <a:prstGeom prst="rect">
                <a:avLst/>
              </a:prstGeom>
              <a:blipFill>
                <a:blip r:embed="rId5"/>
                <a:stretch>
                  <a:fillRect l="-1660" t="-1404" r="-1867" b="-3090"/>
                </a:stretch>
              </a:blipFill>
            </p:spPr>
            <p:txBody>
              <a:bodyPr/>
              <a:lstStyle/>
              <a:p>
                <a:r>
                  <a:rPr lang="pt-BR">
                    <a:noFill/>
                  </a:rPr>
                  <a:t> </a:t>
                </a:r>
              </a:p>
            </p:txBody>
          </p:sp>
        </mc:Fallback>
      </mc:AlternateContent>
      <p:cxnSp>
        <p:nvCxnSpPr>
          <p:cNvPr id="14" name="Conector reto 13">
            <a:extLst>
              <a:ext uri="{FF2B5EF4-FFF2-40B4-BE49-F238E27FC236}">
                <a16:creationId xmlns:a16="http://schemas.microsoft.com/office/drawing/2014/main" id="{10BE6754-F341-B90C-EDD9-0043F1362895}"/>
              </a:ext>
            </a:extLst>
          </p:cNvPr>
          <p:cNvCxnSpPr/>
          <p:nvPr/>
        </p:nvCxnSpPr>
        <p:spPr>
          <a:xfrm>
            <a:off x="9244584" y="3602736"/>
            <a:ext cx="0" cy="302666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AE9B2F18-E9C5-51DF-74A4-17604FE80DFB}"/>
                  </a:ext>
                </a:extLst>
              </p:cNvPr>
              <p:cNvSpPr txBox="1"/>
              <p:nvPr/>
            </p:nvSpPr>
            <p:spPr>
              <a:xfrm>
                <a:off x="9345169" y="3734228"/>
                <a:ext cx="2592129" cy="2165401"/>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Converter 2,5 litros para mililitros (mL).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1000</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2500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Logo,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litros equivalem 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2500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 (mL).</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6" name="CaixaDeTexto 15">
                <a:extLst>
                  <a:ext uri="{FF2B5EF4-FFF2-40B4-BE49-F238E27FC236}">
                    <a16:creationId xmlns:a16="http://schemas.microsoft.com/office/drawing/2014/main" id="{AE9B2F18-E9C5-51DF-74A4-17604FE80DFB}"/>
                  </a:ext>
                </a:extLst>
              </p:cNvPr>
              <p:cNvSpPr txBox="1">
                <a:spLocks noRot="1" noChangeAspect="1" noMove="1" noResize="1" noEditPoints="1" noAdjustHandles="1" noChangeArrowheads="1" noChangeShapeType="1" noTextEdit="1"/>
              </p:cNvSpPr>
              <p:nvPr/>
            </p:nvSpPr>
            <p:spPr>
              <a:xfrm>
                <a:off x="9345169" y="3734228"/>
                <a:ext cx="2592129" cy="2165401"/>
              </a:xfrm>
              <a:prstGeom prst="rect">
                <a:avLst/>
              </a:prstGeom>
              <a:blipFill>
                <a:blip r:embed="rId6"/>
                <a:stretch>
                  <a:fillRect l="-1882" t="-1690" r="-1882" b="-3380"/>
                </a:stretch>
              </a:blipFill>
            </p:spPr>
            <p:txBody>
              <a:bodyPr/>
              <a:lstStyle/>
              <a:p>
                <a:r>
                  <a:rPr lang="pt-BR">
                    <a:noFill/>
                  </a:rPr>
                  <a:t> </a:t>
                </a:r>
              </a:p>
            </p:txBody>
          </p:sp>
        </mc:Fallback>
      </mc:AlternateContent>
    </p:spTree>
    <p:extLst>
      <p:ext uri="{BB962C8B-B14F-4D97-AF65-F5344CB8AC3E}">
        <p14:creationId xmlns:p14="http://schemas.microsoft.com/office/powerpoint/2010/main" val="3626257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044CFA9-B344-E5CB-5DE4-D08F919B8D0D}"/>
              </a:ext>
            </a:extLst>
          </p:cNvPr>
          <p:cNvPicPr>
            <a:picLocks noChangeAspect="1"/>
          </p:cNvPicPr>
          <p:nvPr/>
        </p:nvPicPr>
        <p:blipFill>
          <a:blip r:embed="rId2" cstate="print">
            <a:extLst>
              <a:ext uri="{28A0092B-C50C-407E-A947-70E740481C1C}">
                <a14:useLocalDpi xmlns:a14="http://schemas.microsoft.com/office/drawing/2010/main" val="0"/>
              </a:ext>
            </a:extLst>
          </a:blip>
          <a:srcRect l="656" t="8672"/>
          <a:stretch>
            <a:fillRect/>
          </a:stretch>
        </p:blipFill>
        <p:spPr bwMode="auto">
          <a:xfrm>
            <a:off x="237934" y="488886"/>
            <a:ext cx="3869113" cy="571818"/>
          </a:xfrm>
          <a:prstGeom prst="rect">
            <a:avLst/>
          </a:prstGeom>
          <a:noFill/>
          <a:ln>
            <a:noFill/>
          </a:ln>
        </p:spPr>
      </p:pic>
      <p:sp>
        <p:nvSpPr>
          <p:cNvPr id="4" name="CaixaDeTexto 3">
            <a:extLst>
              <a:ext uri="{FF2B5EF4-FFF2-40B4-BE49-F238E27FC236}">
                <a16:creationId xmlns:a16="http://schemas.microsoft.com/office/drawing/2014/main" id="{7F887DFF-DAC4-8D7F-FF9B-225F4AAB7101}"/>
              </a:ext>
            </a:extLst>
          </p:cNvPr>
          <p:cNvSpPr txBox="1"/>
          <p:nvPr/>
        </p:nvSpPr>
        <p:spPr>
          <a:xfrm>
            <a:off x="486918" y="1538959"/>
            <a:ext cx="6094476" cy="2370521"/>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Complete corretamente as lacunas, 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7 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2,5 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8 litros e meio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IV-</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metade de meio litro são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10 mililitros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8F7C22EB-25B6-AC10-79E9-1B4D9E756694}"/>
              </a:ext>
            </a:extLst>
          </p:cNvPr>
          <p:cNvSpPr txBox="1"/>
          <p:nvPr/>
        </p:nvSpPr>
        <p:spPr>
          <a:xfrm>
            <a:off x="5909310" y="1937915"/>
            <a:ext cx="6094476" cy="197156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100 mililitros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0,1 litro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VIII-</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metade de 1 litro são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mililitros.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IX-</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600 mililitros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X-</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6000 mililitros é o mesmo que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58C3275-E13C-D77A-6BD4-551946AC1977}"/>
              </a:ext>
            </a:extLst>
          </p:cNvPr>
          <p:cNvSpPr txBox="1"/>
          <p:nvPr/>
        </p:nvSpPr>
        <p:spPr>
          <a:xfrm>
            <a:off x="486918" y="4780799"/>
            <a:ext cx="11391138"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10.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Uma torneira com defeito ficou pingando por cinco horas seguidas. Considerando que a cada hora foi desperdiçado um volume de 3600 mL. Qual foi a quantidade total de água desperdiçada nesse período, em 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507897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9880133-F27C-EE37-FDB8-A1DCA5851EBB}"/>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028452" y="674239"/>
            <a:ext cx="5808862" cy="455314"/>
          </a:xfrm>
          <a:prstGeom prst="rect">
            <a:avLst/>
          </a:prstGeom>
          <a:noFill/>
          <a:ln>
            <a:noFill/>
          </a:ln>
        </p:spPr>
      </p:pic>
      <p:pic>
        <p:nvPicPr>
          <p:cNvPr id="3" name="Imagem 2" descr="Uma imagem contendo Logotipo&#10;&#10;Descrição gerada automaticamente">
            <a:extLst>
              <a:ext uri="{FF2B5EF4-FFF2-40B4-BE49-F238E27FC236}">
                <a16:creationId xmlns:a16="http://schemas.microsoft.com/office/drawing/2014/main" id="{6AE19A62-DA74-9645-7D5A-8388AD6F7B6D}"/>
              </a:ext>
            </a:extLst>
          </p:cNvPr>
          <p:cNvPicPr>
            <a:picLocks noChangeAspect="1"/>
          </p:cNvPicPr>
          <p:nvPr/>
        </p:nvPicPr>
        <p:blipFill rotWithShape="1">
          <a:blip r:embed="rId4"/>
          <a:srcRect l="656" t="8161"/>
          <a:stretch/>
        </p:blipFill>
        <p:spPr bwMode="auto">
          <a:xfrm>
            <a:off x="3857497" y="1129553"/>
            <a:ext cx="4295212" cy="455314"/>
          </a:xfrm>
          <a:prstGeom prst="rect">
            <a:avLst/>
          </a:prstGeom>
          <a:ln>
            <a:noFill/>
          </a:ln>
          <a:extLst>
            <a:ext uri="{53640926-AAD7-44D8-BBD7-CCE9431645EC}">
              <a14:shadowObscured xmlns:a14="http://schemas.microsoft.com/office/drawing/2010/main"/>
            </a:ext>
          </a:extLst>
        </p:spPr>
      </p:pic>
      <p:pic>
        <p:nvPicPr>
          <p:cNvPr id="4" name="Imagem 3" descr="Interface gráfica do usuário&#10;&#10;Descrição gerada automaticamente com confiança média">
            <a:extLst>
              <a:ext uri="{FF2B5EF4-FFF2-40B4-BE49-F238E27FC236}">
                <a16:creationId xmlns:a16="http://schemas.microsoft.com/office/drawing/2014/main" id="{B491938A-3B5C-DB9F-0BFC-04C1A133D7F8}"/>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200000"/>
                    </a14:imgEffect>
                  </a14:imgLayer>
                </a14:imgProps>
              </a:ext>
            </a:extLst>
          </a:blip>
          <a:srcRect t="3468" b="1"/>
          <a:stretch/>
        </p:blipFill>
        <p:spPr bwMode="auto">
          <a:xfrm>
            <a:off x="203522" y="1357209"/>
            <a:ext cx="3452533" cy="659849"/>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A4CAC998-2CB8-6137-B6AE-501322A4E627}"/>
              </a:ext>
            </a:extLst>
          </p:cNvPr>
          <p:cNvSpPr txBox="1"/>
          <p:nvPr/>
        </p:nvSpPr>
        <p:spPr>
          <a:xfrm>
            <a:off x="203522" y="2040181"/>
            <a:ext cx="11674713" cy="2165401"/>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PROBLEMAS ENVOLVENDO UNIDADE DE MEDIDAS DE COMPRIMENTO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Como visto, anteriormente, </a:t>
            </a:r>
            <a:r>
              <a:rPr lang="pt-BR" sz="1800" u="sng" kern="100" dirty="0">
                <a:effectLst/>
                <a:latin typeface="Arial Narrow" panose="020B0606020202030204" pitchFamily="34" charset="0"/>
                <a:ea typeface="Aptos" panose="020B0004020202020204" pitchFamily="34" charset="0"/>
                <a:cs typeface="Times New Roman" panose="02020603050405020304" pitchFamily="18" charset="0"/>
              </a:rPr>
              <a:t>o perímetro é a medida do comprimento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do contorno e é medido em metros, centímetros, quilômetros ou qualquer múltiplo ou submúltiplo do metro.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figura, a seguir, é uma região pentagonal. Observe que os lados não são todos congruentes e estão em unidades de medida diferentes. Assim, o perímetro deve ser calculado da seguinte maneira: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Forma, Polígono&#10;&#10;Descrição gerada automaticamente">
            <a:extLst>
              <a:ext uri="{FF2B5EF4-FFF2-40B4-BE49-F238E27FC236}">
                <a16:creationId xmlns:a16="http://schemas.microsoft.com/office/drawing/2014/main" id="{A91FCED9-1BEA-5851-8A1F-1FE526C2D4C9}"/>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2098"/>
          <a:stretch/>
        </p:blipFill>
        <p:spPr bwMode="auto">
          <a:xfrm>
            <a:off x="380495" y="4228705"/>
            <a:ext cx="3051718" cy="2414143"/>
          </a:xfrm>
          <a:prstGeom prst="rect">
            <a:avLst/>
          </a:prstGeom>
          <a:noFill/>
          <a:ln>
            <a:noFill/>
          </a:ln>
          <a:effectLst/>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DC623ABD-F291-655B-A852-B83427DFD48B}"/>
                  </a:ext>
                </a:extLst>
              </p:cNvPr>
              <p:cNvSpPr txBox="1"/>
              <p:nvPr/>
            </p:nvSpPr>
            <p:spPr>
              <a:xfrm>
                <a:off x="4424082" y="4151289"/>
                <a:ext cx="4701989" cy="2452851"/>
              </a:xfrm>
              <a:prstGeom prst="rect">
                <a:avLst/>
              </a:prstGeom>
              <a:noFill/>
            </p:spPr>
            <p:txBody>
              <a:bodyPr wrap="square">
                <a:spAutoFit/>
              </a:bodyPr>
              <a:lstStyle/>
              <a:p>
                <a:pPr indent="272415"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Realizando as conversões,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40 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4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80 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 8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Dessa forma: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6+5+8+8+4=31</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perímetro é </a:t>
                </a:r>
                <a14:m>
                  <m:oMath xmlns:m="http://schemas.openxmlformats.org/officeDocument/2006/math">
                    <m:r>
                      <a:rPr lang="pt-BR" sz="18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31</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18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dirty="0"/>
              </a:p>
            </p:txBody>
          </p:sp>
        </mc:Choice>
        <mc:Fallback>
          <p:sp>
            <p:nvSpPr>
              <p:cNvPr id="9" name="CaixaDeTexto 8">
                <a:extLst>
                  <a:ext uri="{FF2B5EF4-FFF2-40B4-BE49-F238E27FC236}">
                    <a16:creationId xmlns:a16="http://schemas.microsoft.com/office/drawing/2014/main" id="{DC623ABD-F291-655B-A852-B83427DFD48B}"/>
                  </a:ext>
                </a:extLst>
              </p:cNvPr>
              <p:cNvSpPr txBox="1">
                <a:spLocks noRot="1" noChangeAspect="1" noMove="1" noResize="1" noEditPoints="1" noAdjustHandles="1" noChangeArrowheads="1" noChangeShapeType="1" noTextEdit="1"/>
              </p:cNvSpPr>
              <p:nvPr/>
            </p:nvSpPr>
            <p:spPr>
              <a:xfrm>
                <a:off x="4424082" y="4151289"/>
                <a:ext cx="4701989" cy="2452851"/>
              </a:xfrm>
              <a:prstGeom prst="rect">
                <a:avLst/>
              </a:prstGeom>
              <a:blipFill>
                <a:blip r:embed="rId9"/>
                <a:stretch>
                  <a:fillRect l="-1167" t="-746" b="-2985"/>
                </a:stretch>
              </a:blipFill>
            </p:spPr>
            <p:txBody>
              <a:bodyPr/>
              <a:lstStyle/>
              <a:p>
                <a:r>
                  <a:rPr lang="pt-BR">
                    <a:noFill/>
                  </a:rPr>
                  <a:t> </a:t>
                </a:r>
              </a:p>
            </p:txBody>
          </p:sp>
        </mc:Fallback>
      </mc:AlternateContent>
    </p:spTree>
    <p:extLst>
      <p:ext uri="{BB962C8B-B14F-4D97-AF65-F5344CB8AC3E}">
        <p14:creationId xmlns:p14="http://schemas.microsoft.com/office/powerpoint/2010/main" val="9734658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4C51C919-4A9B-4DF5-C557-CA3DFF3D2176}"/>
                  </a:ext>
                </a:extLst>
              </p:cNvPr>
              <p:cNvSpPr txBox="1"/>
              <p:nvPr/>
            </p:nvSpPr>
            <p:spPr>
              <a:xfrm>
                <a:off x="246529" y="581817"/>
                <a:ext cx="11698942" cy="646331"/>
              </a:xfrm>
              <a:prstGeom prst="rect">
                <a:avLst/>
              </a:prstGeom>
              <a:noFill/>
            </p:spPr>
            <p:txBody>
              <a:bodyPr wrap="square">
                <a:spAutoFit/>
              </a:bodyPr>
              <a:lstStyle/>
              <a:p>
                <a:pPr algn="just"/>
                <a:r>
                  <a:rPr lang="pt-BR" sz="1800" b="1"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figura, a seguir, é uma região triangular com perímetro igual a 35 centímetros. Observe que para encontrar a medida dos lados, deste triângulo, é necessário saber o valor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Assim,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4C51C919-4A9B-4DF5-C557-CA3DFF3D2176}"/>
                  </a:ext>
                </a:extLst>
              </p:cNvPr>
              <p:cNvSpPr txBox="1">
                <a:spLocks noRot="1" noChangeAspect="1" noMove="1" noResize="1" noEditPoints="1" noAdjustHandles="1" noChangeArrowheads="1" noChangeShapeType="1" noTextEdit="1"/>
              </p:cNvSpPr>
              <p:nvPr/>
            </p:nvSpPr>
            <p:spPr>
              <a:xfrm>
                <a:off x="246529" y="581817"/>
                <a:ext cx="11698942" cy="646331"/>
              </a:xfrm>
              <a:prstGeom prst="rect">
                <a:avLst/>
              </a:prstGeom>
              <a:blipFill>
                <a:blip r:embed="rId2"/>
                <a:stretch>
                  <a:fillRect l="-417" t="-3774" r="-417" b="-13208"/>
                </a:stretch>
              </a:blipFill>
            </p:spPr>
            <p:txBody>
              <a:bodyPr/>
              <a:lstStyle/>
              <a:p>
                <a:r>
                  <a:rPr lang="pt-BR">
                    <a:noFill/>
                  </a:rPr>
                  <a:t> </a:t>
                </a:r>
              </a:p>
            </p:txBody>
          </p:sp>
        </mc:Fallback>
      </mc:AlternateContent>
      <p:pic>
        <p:nvPicPr>
          <p:cNvPr id="4" name="Imagem 3" descr="Gráfico&#10;&#10;Descrição gerada automaticamente">
            <a:extLst>
              <a:ext uri="{FF2B5EF4-FFF2-40B4-BE49-F238E27FC236}">
                <a16:creationId xmlns:a16="http://schemas.microsoft.com/office/drawing/2014/main" id="{E1667899-BFB7-21CB-043D-601E69FC5CCB}"/>
              </a:ext>
            </a:extLst>
          </p:cNvPr>
          <p:cNvPicPr>
            <a:picLocks noChangeAspect="1"/>
          </p:cNvPicPr>
          <p:nvPr/>
        </p:nvPicPr>
        <p:blipFill rotWithShape="1">
          <a:blip r:embed="rId3"/>
          <a:srcRect l="15217" t="6519"/>
          <a:stretch/>
        </p:blipFill>
        <p:spPr bwMode="auto">
          <a:xfrm>
            <a:off x="521670" y="1228148"/>
            <a:ext cx="2535293" cy="255962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BAE1566-8405-B727-5BCB-A1A0D4614CE2}"/>
                  </a:ext>
                </a:extLst>
              </p:cNvPr>
              <p:cNvSpPr txBox="1"/>
              <p:nvPr/>
            </p:nvSpPr>
            <p:spPr>
              <a:xfrm>
                <a:off x="3056963" y="1163207"/>
                <a:ext cx="6096000" cy="2624565"/>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+4+4</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−10+3</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smtClean="0">
                          <a:effectLst/>
                          <a:latin typeface="Cambria Math" panose="02040503050406030204" pitchFamily="18" charset="0"/>
                          <a:ea typeface="Aptos" panose="020B0004020202020204" pitchFamily="34" charset="0"/>
                          <a:cs typeface="Times New Roman" panose="02020603050405020304" pitchFamily="18" charset="0"/>
                        </a:rPr>
                        <m:t>+5=35</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−1=35</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9</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=35+1</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9</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=36</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36</m:t>
                          </m:r>
                        </m:num>
                        <m:den>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18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1800" i="1">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dirty="0"/>
              </a:p>
            </p:txBody>
          </p:sp>
        </mc:Choice>
        <mc:Fallback>
          <p:sp>
            <p:nvSpPr>
              <p:cNvPr id="6" name="CaixaDeTexto 5">
                <a:extLst>
                  <a:ext uri="{FF2B5EF4-FFF2-40B4-BE49-F238E27FC236}">
                    <a16:creationId xmlns:a16="http://schemas.microsoft.com/office/drawing/2014/main" id="{0BAE1566-8405-B727-5BCB-A1A0D4614CE2}"/>
                  </a:ext>
                </a:extLst>
              </p:cNvPr>
              <p:cNvSpPr txBox="1">
                <a:spLocks noRot="1" noChangeAspect="1" noMove="1" noResize="1" noEditPoints="1" noAdjustHandles="1" noChangeArrowheads="1" noChangeShapeType="1" noTextEdit="1"/>
              </p:cNvSpPr>
              <p:nvPr/>
            </p:nvSpPr>
            <p:spPr>
              <a:xfrm>
                <a:off x="3056963" y="1163207"/>
                <a:ext cx="6096000" cy="2624565"/>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F263F579-2B93-B6D6-B26D-35A0F23A0C1E}"/>
                  </a:ext>
                </a:extLst>
              </p:cNvPr>
              <p:cNvSpPr txBox="1"/>
              <p:nvPr/>
            </p:nvSpPr>
            <p:spPr>
              <a:xfrm>
                <a:off x="448235" y="4041662"/>
                <a:ext cx="6096000" cy="2486065"/>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Desta forma, os lados deste triângulo serão: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+4→ 2∙4+4=12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−10→4∙4−10=6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+5→ 3∙4+5=17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Logo,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12+6+17=35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F263F579-2B93-B6D6-B26D-35A0F23A0C1E}"/>
                  </a:ext>
                </a:extLst>
              </p:cNvPr>
              <p:cNvSpPr txBox="1">
                <a:spLocks noRot="1" noChangeAspect="1" noMove="1" noResize="1" noEditPoints="1" noAdjustHandles="1" noChangeArrowheads="1" noChangeShapeType="1" noTextEdit="1"/>
              </p:cNvSpPr>
              <p:nvPr/>
            </p:nvSpPr>
            <p:spPr>
              <a:xfrm>
                <a:off x="448235" y="4041662"/>
                <a:ext cx="6096000" cy="2486065"/>
              </a:xfrm>
              <a:prstGeom prst="rect">
                <a:avLst/>
              </a:prstGeom>
              <a:blipFill>
                <a:blip r:embed="rId5"/>
                <a:stretch>
                  <a:fillRect l="-900" t="-1225"/>
                </a:stretch>
              </a:blipFill>
            </p:spPr>
            <p:txBody>
              <a:bodyPr/>
              <a:lstStyle/>
              <a:p>
                <a:r>
                  <a:rPr lang="pt-BR">
                    <a:noFill/>
                  </a:rPr>
                  <a:t> </a:t>
                </a:r>
              </a:p>
            </p:txBody>
          </p:sp>
        </mc:Fallback>
      </mc:AlternateContent>
    </p:spTree>
    <p:extLst>
      <p:ext uri="{BB962C8B-B14F-4D97-AF65-F5344CB8AC3E}">
        <p14:creationId xmlns:p14="http://schemas.microsoft.com/office/powerpoint/2010/main" val="42019919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D122B4FE-6BA4-2BF1-10B1-39C9A5A00A4E}"/>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Effect>
                      <a14:brightnessContrast contrast="-20000"/>
                    </a14:imgEffect>
                  </a14:imgLayer>
                </a14:imgProps>
              </a:ext>
            </a:extLst>
          </a:blip>
          <a:srcRect l="656" t="8671"/>
          <a:stretch/>
        </p:blipFill>
        <p:spPr bwMode="auto">
          <a:xfrm>
            <a:off x="264889" y="444145"/>
            <a:ext cx="3816009" cy="568867"/>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718C00E-B5B9-6DE1-C8B7-B47A7A3F76CC}"/>
              </a:ext>
            </a:extLst>
          </p:cNvPr>
          <p:cNvSpPr txBox="1"/>
          <p:nvPr/>
        </p:nvSpPr>
        <p:spPr>
          <a:xfrm>
            <a:off x="264888" y="1111424"/>
            <a:ext cx="11416123" cy="147008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18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(ENEM 2011)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Um mecânico de uma equipe de corrida necessita que as seguintes medidas realizadas em um carro sejam obtidas em metros: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distância entre os eixos dianteiro e traseiro;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altura b entre o solo e o encosto do piloto.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Ilustração de carro de corrida com medidas de distância entre os eixos (2.300 mm) e altura (160 cm)">
            <a:extLst>
              <a:ext uri="{FF2B5EF4-FFF2-40B4-BE49-F238E27FC236}">
                <a16:creationId xmlns:a16="http://schemas.microsoft.com/office/drawing/2014/main" id="{CC64816F-C5EE-BA1F-BD2F-81AB964B249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196467" y="1738450"/>
            <a:ext cx="3902710" cy="2206040"/>
          </a:xfrm>
          <a:prstGeom prst="rect">
            <a:avLst/>
          </a:prstGeom>
          <a:noFill/>
          <a:ln>
            <a:noFill/>
          </a:ln>
        </p:spPr>
      </p:pic>
      <p:sp>
        <p:nvSpPr>
          <p:cNvPr id="7" name="CaixaDeTexto 6">
            <a:extLst>
              <a:ext uri="{FF2B5EF4-FFF2-40B4-BE49-F238E27FC236}">
                <a16:creationId xmlns:a16="http://schemas.microsoft.com/office/drawing/2014/main" id="{2217F55E-0968-2329-D272-5ADA339F4C55}"/>
              </a:ext>
            </a:extLst>
          </p:cNvPr>
          <p:cNvSpPr txBox="1"/>
          <p:nvPr/>
        </p:nvSpPr>
        <p:spPr>
          <a:xfrm>
            <a:off x="264887" y="4108367"/>
            <a:ext cx="6476571" cy="2370585"/>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Ao optar pelas medidas a e b em metros, obtêm-se, respectivamente: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0,23 e 0,16.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2,3 e 1,6.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23 e 16.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230 e 160.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2 300 e 1 600.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0781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A8B63F-0D34-298A-9DEA-D83B18BD1ACB}"/>
              </a:ext>
            </a:extLst>
          </p:cNvPr>
          <p:cNvSpPr txBox="1"/>
          <p:nvPr/>
        </p:nvSpPr>
        <p:spPr>
          <a:xfrm>
            <a:off x="206188" y="739416"/>
            <a:ext cx="11734800"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 (ENEM 2015)</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Atendendo à encomenda de um mecânico, um soldador terá de juntar duas barras de metais diferentes. A solda utilizada tem espessura de 18 milímetros, conforme ilustrado na figura.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Ilustração de solda e suas medidas">
            <a:extLst>
              <a:ext uri="{FF2B5EF4-FFF2-40B4-BE49-F238E27FC236}">
                <a16:creationId xmlns:a16="http://schemas.microsoft.com/office/drawing/2014/main" id="{68CC9C6F-505D-5BF7-A08E-50FFF266AE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9423" y="1411588"/>
            <a:ext cx="4598762" cy="1688091"/>
          </a:xfrm>
          <a:prstGeom prst="rect">
            <a:avLst/>
          </a:prstGeom>
          <a:noFill/>
          <a:ln>
            <a:noFill/>
          </a:ln>
        </p:spPr>
      </p:pic>
      <p:sp>
        <p:nvSpPr>
          <p:cNvPr id="6" name="CaixaDeTexto 5">
            <a:extLst>
              <a:ext uri="{FF2B5EF4-FFF2-40B4-BE49-F238E27FC236}">
                <a16:creationId xmlns:a16="http://schemas.microsoft.com/office/drawing/2014/main" id="{B3D15381-C24B-75E4-BECB-E4525F7E10D6}"/>
              </a:ext>
            </a:extLst>
          </p:cNvPr>
          <p:cNvSpPr txBox="1"/>
          <p:nvPr/>
        </p:nvSpPr>
        <p:spPr>
          <a:xfrm>
            <a:off x="206188" y="3339353"/>
            <a:ext cx="10892118" cy="236410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o comprimento, em metros, da peça resultante após a soldagem?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2,0230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2,2300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2,5018</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2,5180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2,6800</a:t>
            </a:r>
            <a:endParaRPr lang="pt-BR" dirty="0"/>
          </a:p>
        </p:txBody>
      </p:sp>
    </p:spTree>
    <p:extLst>
      <p:ext uri="{BB962C8B-B14F-4D97-AF65-F5344CB8AC3E}">
        <p14:creationId xmlns:p14="http://schemas.microsoft.com/office/powerpoint/2010/main" val="24040902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378814-CD87-D93A-67E7-80AC741D6425}"/>
              </a:ext>
            </a:extLst>
          </p:cNvPr>
          <p:cNvSpPr txBox="1"/>
          <p:nvPr/>
        </p:nvSpPr>
        <p:spPr>
          <a:xfrm>
            <a:off x="242046" y="762091"/>
            <a:ext cx="10067365" cy="375744"/>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figura, a seguir, é formada por triângulos equiláteros e seu perímetro é de 315 milímetros.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Imagem de vídeo game&#10;&#10;Descrição gerada automaticamente com confiança média">
            <a:extLst>
              <a:ext uri="{FF2B5EF4-FFF2-40B4-BE49-F238E27FC236}">
                <a16:creationId xmlns:a16="http://schemas.microsoft.com/office/drawing/2014/main" id="{C80CABC8-D0B8-4D6D-4376-F9ADD5899915}"/>
              </a:ext>
            </a:extLst>
          </p:cNvPr>
          <p:cNvPicPr>
            <a:picLocks noChangeAspect="1"/>
          </p:cNvPicPr>
          <p:nvPr/>
        </p:nvPicPr>
        <p:blipFill rotWithShape="1">
          <a:blip r:embed="rId2">
            <a:grayscl/>
          </a:blip>
          <a:srcRect l="1575" t="13664" r="2204"/>
          <a:stretch/>
        </p:blipFill>
        <p:spPr bwMode="auto">
          <a:xfrm>
            <a:off x="2717904" y="1137835"/>
            <a:ext cx="5437385" cy="1175059"/>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E7B0AAC-1246-3C4F-C976-9842CD95E2F7}"/>
              </a:ext>
            </a:extLst>
          </p:cNvPr>
          <p:cNvSpPr txBox="1"/>
          <p:nvPr/>
        </p:nvSpPr>
        <p:spPr>
          <a:xfrm>
            <a:off x="242046" y="2312894"/>
            <a:ext cx="6096000" cy="23641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o comprimento, em centímetros, do lado de cada triângulo?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3,0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3,5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4,0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4,5 cm.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5,0 cm</a:t>
            </a:r>
            <a:endParaRPr lang="pt-BR" dirty="0"/>
          </a:p>
        </p:txBody>
      </p:sp>
      <p:sp>
        <p:nvSpPr>
          <p:cNvPr id="8" name="CaixaDeTexto 7">
            <a:extLst>
              <a:ext uri="{FF2B5EF4-FFF2-40B4-BE49-F238E27FC236}">
                <a16:creationId xmlns:a16="http://schemas.microsoft.com/office/drawing/2014/main" id="{19B1717E-4848-B144-75B1-1A4C1142B584}"/>
              </a:ext>
            </a:extLst>
          </p:cNvPr>
          <p:cNvSpPr txBox="1"/>
          <p:nvPr/>
        </p:nvSpPr>
        <p:spPr>
          <a:xfrm>
            <a:off x="242046" y="5286603"/>
            <a:ext cx="11707908"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Durante um treino, o técnico pediu para que os jogadores dessem 12 voltas em torno do gramado. Sabendo que o campo possui 7,8 decâmetros de largura e 0,072 quilômetros de comprimento, qual foi distância, em metros, percorrida pelos atletas?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71780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69B007B-D006-C701-633C-D901397DC536}"/>
              </a:ext>
            </a:extLst>
          </p:cNvPr>
          <p:cNvSpPr txBox="1"/>
          <p:nvPr/>
        </p:nvSpPr>
        <p:spPr>
          <a:xfrm>
            <a:off x="259976" y="708302"/>
            <a:ext cx="11447929" cy="375744"/>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pirâmide da figura, a seguir, é formada por uma base quadrada e quatro triângulos equiláteros.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 Polígono&#10;&#10;Descrição gerada automaticamente">
            <a:extLst>
              <a:ext uri="{FF2B5EF4-FFF2-40B4-BE49-F238E27FC236}">
                <a16:creationId xmlns:a16="http://schemas.microsoft.com/office/drawing/2014/main" id="{FDE14218-D9EE-D312-C79D-894161872F57}"/>
              </a:ext>
            </a:extLst>
          </p:cNvPr>
          <p:cNvPicPr>
            <a:picLocks noChangeAspect="1"/>
          </p:cNvPicPr>
          <p:nvPr/>
        </p:nvPicPr>
        <p:blipFill rotWithShape="1">
          <a:blip r:embed="rId2"/>
          <a:srcRect t="7992"/>
          <a:stretch/>
        </p:blipFill>
        <p:spPr bwMode="auto">
          <a:xfrm>
            <a:off x="4087008" y="1084046"/>
            <a:ext cx="2573767" cy="1578677"/>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98338E44-1445-DEBE-EEDA-F85C8CAD81F4}"/>
              </a:ext>
            </a:extLst>
          </p:cNvPr>
          <p:cNvSpPr txBox="1"/>
          <p:nvPr/>
        </p:nvSpPr>
        <p:spPr>
          <a:xfrm>
            <a:off x="179295" y="2662723"/>
            <a:ext cx="11591364" cy="37580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o perímetro dessa pirâmide, em sua forma planificada, sabendo que sua base tem perímetro medindo 40,96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3BA186E7-2718-9538-C5BB-E9CDA183F1F1}"/>
              </a:ext>
            </a:extLst>
          </p:cNvPr>
          <p:cNvSpPr txBox="1"/>
          <p:nvPr/>
        </p:nvSpPr>
        <p:spPr>
          <a:xfrm>
            <a:off x="259976" y="3443725"/>
            <a:ext cx="11358281" cy="375744"/>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formação da figura, a seguir, é formada por cubos idênticos de aresta medindo 1 polegada.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Forma, Retângulo&#10;&#10;Descrição gerada automaticamente">
            <a:extLst>
              <a:ext uri="{FF2B5EF4-FFF2-40B4-BE49-F238E27FC236}">
                <a16:creationId xmlns:a16="http://schemas.microsoft.com/office/drawing/2014/main" id="{802A7ABC-AE6F-4124-EB9E-C8A94CDBF6F2}"/>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l="4418" t="7267"/>
          <a:stretch/>
        </p:blipFill>
        <p:spPr bwMode="auto">
          <a:xfrm>
            <a:off x="570882" y="4114191"/>
            <a:ext cx="3516126" cy="2176428"/>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B8028FFD-2DBA-8433-CB1A-C7EBAFA3D538}"/>
              </a:ext>
            </a:extLst>
          </p:cNvPr>
          <p:cNvSpPr txBox="1"/>
          <p:nvPr/>
        </p:nvSpPr>
        <p:spPr>
          <a:xfrm>
            <a:off x="4966447" y="3868930"/>
            <a:ext cx="6804212" cy="2666949"/>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Sabendo que 1 polegada equivale a 0,0254 metros, qual é o perímetro formado pelo contorno dos cubos da parte inferior da construção?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3,556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35,56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355,6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3556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35 556 cm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0757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CE6201F-96E0-9339-483E-F8200AD7AA72}"/>
              </a:ext>
            </a:extLst>
          </p:cNvPr>
          <p:cNvSpPr txBox="1"/>
          <p:nvPr/>
        </p:nvSpPr>
        <p:spPr>
          <a:xfrm>
            <a:off x="251011" y="801640"/>
            <a:ext cx="11600330" cy="96853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7. (ENEM 2013 – Adaptada)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Para o reflorestamento de uma área, deve-se cercar totalmente, com tela, os lados de um terreno, exceto o lado margeado pelo rio, conforme a figura. Cada rolo de tela que será comprado para confecção da cerca contém 48 metros de comprimento.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Descrição gerada automaticamente">
            <a:extLst>
              <a:ext uri="{FF2B5EF4-FFF2-40B4-BE49-F238E27FC236}">
                <a16:creationId xmlns:a16="http://schemas.microsoft.com/office/drawing/2014/main" id="{67B9C6AA-84B0-7CCE-1EF0-36F019968687}"/>
              </a:ext>
            </a:extLst>
          </p:cNvPr>
          <p:cNvPicPr>
            <a:picLocks noChangeAspect="1"/>
          </p:cNvPicPr>
          <p:nvPr/>
        </p:nvPicPr>
        <p:blipFill rotWithShape="1">
          <a:blip r:embed="rId2"/>
          <a:srcRect l="3397" t="10525"/>
          <a:stretch/>
        </p:blipFill>
        <p:spPr bwMode="auto">
          <a:xfrm>
            <a:off x="2988309" y="1770175"/>
            <a:ext cx="5393691" cy="1995184"/>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14CF574-7264-A4E6-B610-A43C6F5D7BF8}"/>
              </a:ext>
            </a:extLst>
          </p:cNvPr>
          <p:cNvSpPr txBox="1"/>
          <p:nvPr/>
        </p:nvSpPr>
        <p:spPr>
          <a:xfrm>
            <a:off x="251011" y="4193267"/>
            <a:ext cx="8641977" cy="2370585"/>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quantidade mínima de rolos que deve ser comprada para cercar esse terreno é</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7</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8</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11</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12</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829123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id="{7935338C-B53B-E467-D564-2B404B14B976}"/>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Effect>
                      <a14:brightnessContrast contrast="20000"/>
                    </a14:imgEffect>
                  </a14:imgLayer>
                </a14:imgProps>
              </a:ext>
            </a:extLst>
          </a:blip>
          <a:srcRect r="2420"/>
          <a:stretch/>
        </p:blipFill>
        <p:spPr bwMode="auto">
          <a:xfrm>
            <a:off x="388620" y="538779"/>
            <a:ext cx="3609076" cy="671456"/>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33214A9-B4D9-9DE3-6A72-5C72EC21D1E4}"/>
              </a:ext>
            </a:extLst>
          </p:cNvPr>
          <p:cNvSpPr txBox="1"/>
          <p:nvPr/>
        </p:nvSpPr>
        <p:spPr>
          <a:xfrm>
            <a:off x="179294" y="1210235"/>
            <a:ext cx="11707905" cy="1367490"/>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PROBLEMAS ENVOLVENDO UNIDADE DE MEDIDAS DE ÁREA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geometria plana estuda as figuras planas, ou seja, aquelas que possuem comprimento e largura (bidimensionais). Assim, é possível encontrar as</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áreas das figuras planas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(tamanho da superfície da figura), de modo que, quanto maior a superfície da figura, maior será sua área.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8803930E-E2C5-4EB5-76F9-50953BB78587}"/>
              </a:ext>
            </a:extLst>
          </p:cNvPr>
          <p:cNvPicPr>
            <a:picLocks noChangeAspect="1"/>
          </p:cNvPicPr>
          <p:nvPr/>
        </p:nvPicPr>
        <p:blipFill>
          <a:blip r:embed="rId4"/>
          <a:stretch>
            <a:fillRect/>
          </a:stretch>
        </p:blipFill>
        <p:spPr>
          <a:xfrm>
            <a:off x="388620" y="2577725"/>
            <a:ext cx="1816698" cy="770506"/>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0A25638-9CA4-820D-3BFD-96FB814BB960}"/>
                  </a:ext>
                </a:extLst>
              </p:cNvPr>
              <p:cNvSpPr txBox="1"/>
              <p:nvPr/>
            </p:nvSpPr>
            <p:spPr>
              <a:xfrm>
                <a:off x="472439" y="4074372"/>
                <a:ext cx="11414760" cy="1974387"/>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Apesar da área e do perímetro serem dois conceitos utilizados na geometria plana, apresentam diferenças: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Perímetro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soma de todos os lados da figura. O valor do perímetro será dado em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𝑐𝑚</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𝑘𝑚</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Área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tamanho da superfície da figura. O valor da área será dado em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𝑐</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𝑘</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etc.</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A0A25638-9CA4-820D-3BFD-96FB814BB960}"/>
                  </a:ext>
                </a:extLst>
              </p:cNvPr>
              <p:cNvSpPr txBox="1">
                <a:spLocks noRot="1" noChangeAspect="1" noMove="1" noResize="1" noEditPoints="1" noAdjustHandles="1" noChangeArrowheads="1" noChangeShapeType="1" noTextEdit="1"/>
              </p:cNvSpPr>
              <p:nvPr/>
            </p:nvSpPr>
            <p:spPr>
              <a:xfrm>
                <a:off x="472439" y="4074372"/>
                <a:ext cx="11414760" cy="1974387"/>
              </a:xfrm>
              <a:prstGeom prst="rect">
                <a:avLst/>
              </a:prstGeom>
              <a:blipFill>
                <a:blip r:embed="rId5"/>
                <a:stretch>
                  <a:fillRect l="-427" t="-1543"/>
                </a:stretch>
              </a:blipFill>
            </p:spPr>
            <p:txBody>
              <a:bodyPr/>
              <a:lstStyle/>
              <a:p>
                <a:r>
                  <a:rPr lang="pt-BR">
                    <a:noFill/>
                  </a:rPr>
                  <a:t> </a:t>
                </a:r>
              </a:p>
            </p:txBody>
          </p:sp>
        </mc:Fallback>
      </mc:AlternateContent>
    </p:spTree>
    <p:extLst>
      <p:ext uri="{BB962C8B-B14F-4D97-AF65-F5344CB8AC3E}">
        <p14:creationId xmlns:p14="http://schemas.microsoft.com/office/powerpoint/2010/main" val="24390307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3BBAF19D-7659-FE16-7F23-3A9058E0A6D3}"/>
                  </a:ext>
                </a:extLst>
              </p:cNvPr>
              <p:cNvSpPr txBox="1"/>
              <p:nvPr/>
            </p:nvSpPr>
            <p:spPr>
              <a:xfrm>
                <a:off x="224118" y="508825"/>
                <a:ext cx="11295529" cy="77476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Observe os quadrados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inscritos em um plano cartesiano </a:t>
                </a:r>
                <a14:m>
                  <m:oMath xmlns:m="http://schemas.openxmlformats.org/officeDocument/2006/math">
                    <m:d>
                      <m:d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1 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e>
                    </m:d>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 seguir.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3BBAF19D-7659-FE16-7F23-3A9058E0A6D3}"/>
                  </a:ext>
                </a:extLst>
              </p:cNvPr>
              <p:cNvSpPr txBox="1">
                <a:spLocks noRot="1" noChangeAspect="1" noMove="1" noResize="1" noEditPoints="1" noAdjustHandles="1" noChangeArrowheads="1" noChangeShapeType="1" noTextEdit="1"/>
              </p:cNvSpPr>
              <p:nvPr/>
            </p:nvSpPr>
            <p:spPr>
              <a:xfrm>
                <a:off x="224118" y="508825"/>
                <a:ext cx="11295529" cy="774764"/>
              </a:xfrm>
              <a:prstGeom prst="rect">
                <a:avLst/>
              </a:prstGeom>
              <a:blipFill>
                <a:blip r:embed="rId2"/>
                <a:stretch>
                  <a:fillRect l="-486" t="-3906" b="-10156"/>
                </a:stretch>
              </a:blipFill>
            </p:spPr>
            <p:txBody>
              <a:bodyPr/>
              <a:lstStyle/>
              <a:p>
                <a:r>
                  <a:rPr lang="pt-BR">
                    <a:noFill/>
                  </a:rPr>
                  <a:t> </a:t>
                </a:r>
              </a:p>
            </p:txBody>
          </p:sp>
        </mc:Fallback>
      </mc:AlternateContent>
      <p:pic>
        <p:nvPicPr>
          <p:cNvPr id="4" name="Imagem 3" descr="Gráfico, Gráfico de caixa estreita&#10;&#10;Descrição gerada automaticamente">
            <a:extLst>
              <a:ext uri="{FF2B5EF4-FFF2-40B4-BE49-F238E27FC236}">
                <a16:creationId xmlns:a16="http://schemas.microsoft.com/office/drawing/2014/main" id="{4AFCC568-902A-29C2-C456-F8931A40B93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20000"/>
                    </a14:imgEffect>
                  </a14:imgLayer>
                </a14:imgProps>
              </a:ext>
            </a:extLst>
          </a:blip>
          <a:srcRect l="2530" t="1852" r="1857" b="2834"/>
          <a:stretch/>
        </p:blipFill>
        <p:spPr bwMode="auto">
          <a:xfrm>
            <a:off x="344113" y="1283589"/>
            <a:ext cx="5482946" cy="533665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3C434EAE-C341-77AF-7D38-9183566797FF}"/>
                  </a:ext>
                </a:extLst>
              </p:cNvPr>
              <p:cNvSpPr txBox="1"/>
              <p:nvPr/>
            </p:nvSpPr>
            <p:spPr>
              <a:xfrm>
                <a:off x="5947054" y="1457035"/>
                <a:ext cx="6096000" cy="5163208"/>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 quadrado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Coordenadas: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1,1</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1,1</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1</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Perímetro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 + 2 + 2 + 2</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Área: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2 × 2</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 quadrado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Coordenadas: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2,2</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2,2</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Perímetro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4 + 4 + 4 + 4</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Área: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 × 4</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 quadrado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Coordenadas: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6,6</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6,6</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6,</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6</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6,</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6</m:t>
                        </m:r>
                      </m:e>
                    </m:d>
                    <m:r>
                      <a:rPr lang="pt-BR" sz="18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just">
                  <a:lnSpc>
                    <a:spcPct val="107000"/>
                  </a:lnSpc>
                  <a:spcAft>
                    <a:spcPts val="800"/>
                  </a:spcAft>
                  <a:buSzPts val="1000"/>
                  <a:buFont typeface="Arial" panose="020B0604020202020204" pitchFamily="34" charset="0"/>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Perímetro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12 + 12 + 12 + 12</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just">
                  <a:lnSpc>
                    <a:spcPct val="107000"/>
                  </a:lnSpc>
                  <a:spcAft>
                    <a:spcPts val="800"/>
                  </a:spcAft>
                  <a:buSzPts val="1000"/>
                  <a:buFont typeface="Arial" panose="020B0604020202020204" pitchFamily="34" charset="0"/>
                  <a:buChar char="•"/>
                  <a:tabLst>
                    <a:tab pos="457200" algn="l"/>
                  </a:tabLs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Área: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2 × 12</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3C434EAE-C341-77AF-7D38-9183566797FF}"/>
                  </a:ext>
                </a:extLst>
              </p:cNvPr>
              <p:cNvSpPr txBox="1">
                <a:spLocks noRot="1" noChangeAspect="1" noMove="1" noResize="1" noEditPoints="1" noAdjustHandles="1" noChangeArrowheads="1" noChangeShapeType="1" noTextEdit="1"/>
              </p:cNvSpPr>
              <p:nvPr/>
            </p:nvSpPr>
            <p:spPr>
              <a:xfrm>
                <a:off x="5947054" y="1457035"/>
                <a:ext cx="6096000" cy="5163208"/>
              </a:xfrm>
              <a:prstGeom prst="rect">
                <a:avLst/>
              </a:prstGeom>
              <a:blipFill>
                <a:blip r:embed="rId5"/>
                <a:stretch>
                  <a:fillRect l="-900" t="-590"/>
                </a:stretch>
              </a:blipFill>
            </p:spPr>
            <p:txBody>
              <a:bodyPr/>
              <a:lstStyle/>
              <a:p>
                <a:r>
                  <a:rPr lang="pt-BR">
                    <a:noFill/>
                  </a:rPr>
                  <a:t> </a:t>
                </a:r>
              </a:p>
            </p:txBody>
          </p:sp>
        </mc:Fallback>
      </mc:AlternateContent>
    </p:spTree>
    <p:extLst>
      <p:ext uri="{BB962C8B-B14F-4D97-AF65-F5344CB8AC3E}">
        <p14:creationId xmlns:p14="http://schemas.microsoft.com/office/powerpoint/2010/main" val="13166856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F587426-E25D-1C86-AD58-B56A901F0D5C}"/>
                  </a:ext>
                </a:extLst>
              </p:cNvPr>
              <p:cNvSpPr txBox="1"/>
              <p:nvPr/>
            </p:nvSpPr>
            <p:spPr>
              <a:xfrm>
                <a:off x="143435" y="419939"/>
                <a:ext cx="11815483" cy="384598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É possível observar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aos quadrados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as coordenadas foram multiplicadas por 2, assim: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Seu perímetro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8</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16</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Sua área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16</m:t>
                    </m:r>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 quadrado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as coordenadas foram multiplicadas por 6, assim: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Seu perímetro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8</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48</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Sua área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144</m:t>
                    </m:r>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em relação ao quadrado </a:t>
                </a:r>
                <a14:m>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B</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D</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as coordenadas foram multiplicadas por 3, assim: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Seu perímetro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16</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48</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Sua área que era </a:t>
                </a:r>
                <a14:m>
                  <m:oMath xmlns:m="http://schemas.openxmlformats.org/officeDocument/2006/math">
                    <m:r>
                      <a:rPr lang="pt-BR" sz="1800" kern="100">
                        <a:effectLst/>
                        <a:latin typeface="Cambria Math" panose="02040503050406030204" pitchFamily="18" charset="0"/>
                        <a:ea typeface="Aptos" panose="020B0004020202020204" pitchFamily="34" charset="0"/>
                        <a:cs typeface="Times New Roman" panose="02020603050405020304" pitchFamily="18" charset="0"/>
                      </a:rPr>
                      <m:t>16</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e>
                      <m:sup>
                        <m:r>
                          <a:rPr lang="pt-BR" sz="1800"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passou a ser </a:t>
                </a:r>
                <a14:m>
                  <m:oMath xmlns:m="http://schemas.openxmlformats.org/officeDocument/2006/math">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144</m:t>
                    </m:r>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c</m:t>
                    </m:r>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1800"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Ou seja, ao aumentar um polígono proporcionalmente por um valor escalar </a:t>
                </a:r>
                <a14:m>
                  <m:oMath xmlns:m="http://schemas.openxmlformats.org/officeDocument/2006/math">
                    <m: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𝒌</m:t>
                    </m:r>
                  </m:oMath>
                </a14:m>
                <a:r>
                  <a:rPr lang="pt-BR" sz="18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seu perímetro aumentará </a:t>
                </a:r>
                <a14:m>
                  <m:oMath xmlns:m="http://schemas.openxmlformats.org/officeDocument/2006/math">
                    <m: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𝒌</m:t>
                    </m:r>
                  </m:oMath>
                </a14:m>
                <a:r>
                  <a:rPr lang="pt-BR" sz="18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vezes e sua área aumentará </a:t>
                </a:r>
                <a14:m>
                  <m:oMath xmlns:m="http://schemas.openxmlformats.org/officeDocument/2006/math">
                    <m:sSup>
                      <m:sSupPr>
                        <m:ctrlP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𝒌</m:t>
                        </m:r>
                      </m:e>
                      <m:sup>
                        <m: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18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18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vezes. </a:t>
                </a:r>
                <a:endParaRPr lang="pt-BR" sz="18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F587426-E25D-1C86-AD58-B56A901F0D5C}"/>
                  </a:ext>
                </a:extLst>
              </p:cNvPr>
              <p:cNvSpPr txBox="1">
                <a:spLocks noRot="1" noChangeAspect="1" noMove="1" noResize="1" noEditPoints="1" noAdjustHandles="1" noChangeArrowheads="1" noChangeShapeType="1" noTextEdit="1"/>
              </p:cNvSpPr>
              <p:nvPr/>
            </p:nvSpPr>
            <p:spPr>
              <a:xfrm>
                <a:off x="143435" y="419939"/>
                <a:ext cx="11815483" cy="3845989"/>
              </a:xfrm>
              <a:prstGeom prst="rect">
                <a:avLst/>
              </a:prstGeom>
              <a:blipFill>
                <a:blip r:embed="rId2"/>
                <a:stretch>
                  <a:fillRect l="-464" t="-951" r="-413" b="-1426"/>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2444C7D3-0A59-AF3E-1035-23447EEDB15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33082" y="4265928"/>
            <a:ext cx="5469870" cy="2318184"/>
          </a:xfrm>
          <a:prstGeom prst="rect">
            <a:avLst/>
          </a:prstGeom>
        </p:spPr>
      </p:pic>
    </p:spTree>
    <p:extLst>
      <p:ext uri="{BB962C8B-B14F-4D97-AF65-F5344CB8AC3E}">
        <p14:creationId xmlns:p14="http://schemas.microsoft.com/office/powerpoint/2010/main" val="5723502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A2D2FDF6-A4AC-94AA-DA26-F3C6B0AE7DE1}"/>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Effect>
                      <a14:brightnessContrast contrast="-20000"/>
                    </a14:imgEffect>
                  </a14:imgLayer>
                </a14:imgProps>
              </a:ext>
            </a:extLst>
          </a:blip>
          <a:srcRect l="656" t="8671"/>
          <a:stretch/>
        </p:blipFill>
        <p:spPr bwMode="auto">
          <a:xfrm>
            <a:off x="528918" y="394364"/>
            <a:ext cx="3467505" cy="51691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8347F504-7D69-A6C7-A6E4-9FFD744442D2}"/>
                  </a:ext>
                </a:extLst>
              </p:cNvPr>
              <p:cNvSpPr txBox="1"/>
              <p:nvPr/>
            </p:nvSpPr>
            <p:spPr>
              <a:xfrm>
                <a:off x="277906" y="1037320"/>
                <a:ext cx="11636188" cy="1521057"/>
              </a:xfrm>
              <a:prstGeom prst="rect">
                <a:avLst/>
              </a:prstGeom>
              <a:noFill/>
            </p:spPr>
            <p:txBody>
              <a:bodyPr wrap="square">
                <a:spAutoFit/>
              </a:bodyPr>
              <a:lstStyle/>
              <a:p>
                <a:pPr algn="just">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9.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 quadrado de perímetro medindo 48 cm, sofreu uma redução de maneira que a medida do comprimento de seus lados são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den>
                    </m:f>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das medidas de comprimento dos lados do quadrado original. Sabendo disso, responda: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Qual é a medida dos lados do quadrado original?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Qual é a área do quadrado original?</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8347F504-7D69-A6C7-A6E4-9FFD744442D2}"/>
                  </a:ext>
                </a:extLst>
              </p:cNvPr>
              <p:cNvSpPr txBox="1">
                <a:spLocks noRot="1" noChangeAspect="1" noMove="1" noResize="1" noEditPoints="1" noAdjustHandles="1" noChangeArrowheads="1" noChangeShapeType="1" noTextEdit="1"/>
              </p:cNvSpPr>
              <p:nvPr/>
            </p:nvSpPr>
            <p:spPr>
              <a:xfrm>
                <a:off x="277906" y="1037320"/>
                <a:ext cx="11636188" cy="1521057"/>
              </a:xfrm>
              <a:prstGeom prst="rect">
                <a:avLst/>
              </a:prstGeom>
              <a:blipFill>
                <a:blip r:embed="rId4"/>
                <a:stretch>
                  <a:fillRect l="-472" r="-891" b="-4800"/>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3EE845DD-A40C-5DD8-8291-FD8EE2E3E2DB}"/>
              </a:ext>
            </a:extLst>
          </p:cNvPr>
          <p:cNvSpPr txBox="1"/>
          <p:nvPr/>
        </p:nvSpPr>
        <p:spPr>
          <a:xfrm>
            <a:off x="277906" y="2887254"/>
            <a:ext cx="11403106" cy="3753656"/>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10. (ENEM 2013)</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 cerâmica constitui-se em um artefato bastante presente na história da humanidade. Uma de suas várias propriedades é a retração (contração), que consiste na evaporação da água existente em um conjunto ou bloco cerâmico quando submetido a uma determinada temperatura elevada. Essa elevação de temperatura, que ocorre durante o processo de cozimento, causa uma redução de até 20% nas dimensões lineares de uma peça.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www.arq.ufsc.br. Acesso em: 3 mar. 2012</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Suponha que uma peça, quando moldada em argila, possuía uma base retangular cujos lados mediam 30 cm e 15 cm. Após o cozimento, esses lados foram reduzidos em 20%. Em relação à área original, a área da base dessa peça, após o cozimento, ficou reduzida em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4%.</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20%.</a:t>
            </a: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36%.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7F350EC-71C3-5F5D-6D06-1CC00A21BF80}"/>
              </a:ext>
            </a:extLst>
          </p:cNvPr>
          <p:cNvSpPr txBox="1"/>
          <p:nvPr/>
        </p:nvSpPr>
        <p:spPr>
          <a:xfrm>
            <a:off x="2608729" y="5498542"/>
            <a:ext cx="6096000" cy="77476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64%.</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96%.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DA796D4A-4A72-6C99-862F-494F25E927AE}"/>
              </a:ext>
            </a:extLst>
          </p:cNvPr>
          <p:cNvSpPr txBox="1"/>
          <p:nvPr/>
        </p:nvSpPr>
        <p:spPr>
          <a:xfrm>
            <a:off x="5414682" y="1797848"/>
            <a:ext cx="6096000" cy="748923"/>
          </a:xfrm>
          <a:prstGeom prst="rect">
            <a:avLst/>
          </a:prstGeom>
          <a:noFill/>
        </p:spPr>
        <p:txBody>
          <a:bodyPr wrap="square">
            <a:spAutoFit/>
          </a:bodyPr>
          <a:lstStyle/>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Qual é a medida dos lados do quadrado reduzido?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Qual é a área do quadrado reduzido?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576622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5856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BB497E-C966-E1A6-FBB4-BFCEFC399185}"/>
              </a:ext>
            </a:extLst>
          </p:cNvPr>
          <p:cNvSpPr txBox="1"/>
          <p:nvPr/>
        </p:nvSpPr>
        <p:spPr>
          <a:xfrm>
            <a:off x="242047" y="967223"/>
            <a:ext cx="11681012" cy="96853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(ENEM 2011 –  PPL)</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Na zona rural, a utilização de unidades de medida como o hectare é bastante comum. O hectare equivale à área de um quadrado de lado igual a 100 metros. Na figura, há a representação de um terreno por meio da área em destaque. Nesta figura, cada quadrado que compõe esta malha representa uma área de 1 hectare.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Representação de área de terreno — enunciado questão Enem 2011">
            <a:extLst>
              <a:ext uri="{FF2B5EF4-FFF2-40B4-BE49-F238E27FC236}">
                <a16:creationId xmlns:a16="http://schemas.microsoft.com/office/drawing/2014/main" id="{8D0DFC2D-2161-6914-61C4-B5B88A97BA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3168" y="1935758"/>
            <a:ext cx="3085820" cy="4048218"/>
          </a:xfrm>
          <a:prstGeom prst="rect">
            <a:avLst/>
          </a:prstGeom>
          <a:noFill/>
          <a:ln>
            <a:noFill/>
          </a:ln>
        </p:spPr>
      </p:pic>
      <p:sp>
        <p:nvSpPr>
          <p:cNvPr id="6" name="CaixaDeTexto 5">
            <a:extLst>
              <a:ext uri="{FF2B5EF4-FFF2-40B4-BE49-F238E27FC236}">
                <a16:creationId xmlns:a16="http://schemas.microsoft.com/office/drawing/2014/main" id="{E0BED5E8-4D47-7311-CA9D-21AEA618B1D7}"/>
              </a:ext>
            </a:extLst>
          </p:cNvPr>
          <p:cNvSpPr txBox="1"/>
          <p:nvPr/>
        </p:nvSpPr>
        <p:spPr>
          <a:xfrm>
            <a:off x="3747247" y="2563997"/>
            <a:ext cx="8175811" cy="672172"/>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terreno em destaque foi comercializado pelo valor R$ 3 600 000. O valor do metro quadrado desse terreno foi 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5E264B4-3E5C-A1BF-4553-E5A274F14249}"/>
              </a:ext>
            </a:extLst>
          </p:cNvPr>
          <p:cNvSpPr txBox="1"/>
          <p:nvPr/>
        </p:nvSpPr>
        <p:spPr>
          <a:xfrm>
            <a:off x="3747247" y="3429000"/>
            <a:ext cx="6096000" cy="2120196"/>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R$ 30.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R$ 300.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C) R$ 360</a:t>
            </a:r>
          </a:p>
          <a:p>
            <a:endParaRPr lang="pt-BR" sz="18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R$ 3600.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R$ 300 000</a:t>
            </a:r>
            <a:endParaRPr lang="pt-BR" dirty="0"/>
          </a:p>
        </p:txBody>
      </p:sp>
    </p:spTree>
    <p:extLst>
      <p:ext uri="{BB962C8B-B14F-4D97-AF65-F5344CB8AC3E}">
        <p14:creationId xmlns:p14="http://schemas.microsoft.com/office/powerpoint/2010/main" val="24757535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E64F06-982E-CCC2-F799-22D20AA4CB24}"/>
              </a:ext>
            </a:extLst>
          </p:cNvPr>
          <p:cNvSpPr txBox="1"/>
          <p:nvPr/>
        </p:nvSpPr>
        <p:spPr>
          <a:xfrm>
            <a:off x="331694" y="604061"/>
            <a:ext cx="6096000" cy="490006"/>
          </a:xfrm>
          <a:prstGeom prst="rect">
            <a:avLst/>
          </a:prstGeom>
          <a:noFill/>
        </p:spPr>
        <p:txBody>
          <a:bodyPr wrap="square">
            <a:spAutoFit/>
          </a:bodyPr>
          <a:lstStyle/>
          <a:p>
            <a:pPr algn="just">
              <a:lnSpc>
                <a:spcPct val="107000"/>
              </a:lnSpc>
              <a:spcAft>
                <a:spcPts val="800"/>
              </a:spcAft>
            </a:pPr>
            <a:r>
              <a:rPr lang="pt-BR" sz="2500" b="1" kern="100" dirty="0">
                <a:solidFill>
                  <a:srgbClr val="00B0F0"/>
                </a:solidFill>
                <a:effectLst/>
                <a:latin typeface="Baguet Script" panose="00000500000000000000" pitchFamily="2" charset="0"/>
                <a:ea typeface="Aptos" panose="020B0004020202020204" pitchFamily="34" charset="0"/>
                <a:cs typeface="Times New Roman" panose="02020603050405020304" pitchFamily="18" charset="0"/>
              </a:rPr>
              <a:t>Vamos continuar avançando ... </a:t>
            </a:r>
            <a:endParaRPr lang="pt-BR" sz="25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7A021027-A873-1D70-36EB-38019B59AB18}"/>
                  </a:ext>
                </a:extLst>
              </p:cNvPr>
              <p:cNvSpPr txBox="1"/>
              <p:nvPr/>
            </p:nvSpPr>
            <p:spPr>
              <a:xfrm>
                <a:off x="466164" y="1094067"/>
                <a:ext cx="11394141" cy="3185809"/>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Área de um prisma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encontrarmos a área de um prisma, devemos encontrar a soma das áreas de todas as faces do prisma.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um prisma possui duas bases e, suas faces laterais são sempre paralelogramos, é importante levar em consideração qual polígono forma suas bases e que a quantidade de lados desse polígono é igual a quantidade de paralelogramos das faces laterais. Assim: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𝑏𝑎𝑠𝑒</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𝑙𝑎𝑑𝑜𝑠</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8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Calcular a área total, em centímetros, de uma viga de madeira de seção quadrada, conforme a figura.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r">
                  <a:lnSpc>
                    <a:spcPct val="107000"/>
                  </a:lnSpc>
                  <a:spcAft>
                    <a:spcPts val="800"/>
                  </a:spcAft>
                </a:pPr>
                <a:r>
                  <a:rPr lang="pt-BR" sz="1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(Use </a:t>
                </a:r>
                <a14:m>
                  <m:oMath xmlns:m="http://schemas.openxmlformats.org/officeDocument/2006/math">
                    <m:rad>
                      <m:radPr>
                        <m:degHide m:val="on"/>
                        <m:ctrlPr>
                          <a:rPr lang="pt-BR" sz="1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325</m:t>
                        </m:r>
                      </m:e>
                    </m:rad>
                    <m:r>
                      <a:rPr lang="pt-BR" sz="1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=18</m:t>
                    </m:r>
                  </m:oMath>
                </a14:m>
                <a:r>
                  <a:rPr lang="pt-BR" sz="1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7A021027-A873-1D70-36EB-38019B59AB18}"/>
                  </a:ext>
                </a:extLst>
              </p:cNvPr>
              <p:cNvSpPr txBox="1">
                <a:spLocks noRot="1" noChangeAspect="1" noMove="1" noResize="1" noEditPoints="1" noAdjustHandles="1" noChangeArrowheads="1" noChangeShapeType="1" noTextEdit="1"/>
              </p:cNvSpPr>
              <p:nvPr/>
            </p:nvSpPr>
            <p:spPr>
              <a:xfrm>
                <a:off x="466164" y="1094067"/>
                <a:ext cx="11394141" cy="3185809"/>
              </a:xfrm>
              <a:prstGeom prst="rect">
                <a:avLst/>
              </a:prstGeom>
              <a:blipFill>
                <a:blip r:embed="rId2"/>
                <a:stretch>
                  <a:fillRect l="-481" t="-765" r="-481" b="-765"/>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EE231FF7-6B9B-5478-058D-D0765BE88FCC}"/>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7257" r="4812" b="7527"/>
          <a:stretch/>
        </p:blipFill>
        <p:spPr bwMode="auto">
          <a:xfrm>
            <a:off x="4556395" y="4085582"/>
            <a:ext cx="3079209" cy="23746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421454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A614DB8E-179D-3D8A-3EAF-21136E7E4A0A}"/>
                  </a:ext>
                </a:extLst>
              </p:cNvPr>
              <p:cNvSpPr txBox="1"/>
              <p:nvPr/>
            </p:nvSpPr>
            <p:spPr>
              <a:xfrm>
                <a:off x="304800" y="660634"/>
                <a:ext cx="11654118" cy="1734642"/>
              </a:xfrm>
              <a:prstGeom prst="rect">
                <a:avLst/>
              </a:prstGeom>
              <a:noFill/>
            </p:spPr>
            <p:txBody>
              <a:bodyPr wrap="square">
                <a:spAutoFit/>
              </a:bodyPr>
              <a:lstStyle/>
              <a:p>
                <a:pPr algn="just">
                  <a:lnSpc>
                    <a:spcPct val="107000"/>
                  </a:lnSpc>
                  <a:spcAft>
                    <a:spcPts val="800"/>
                  </a:spcAft>
                </a:pPr>
                <a:r>
                  <a:rPr lang="pt-BR" sz="18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Resolução: Temos representado um prisma cujo as bases são triângulos retângulos de altura igual a 15 cm e lado base medindo 10 cm. Assim: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𝑏𝑎𝑠𝑒</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15 ∙10</m:t>
                          </m:r>
                        </m:num>
                        <m:den>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150</m:t>
                          </m:r>
                        </m:num>
                        <m:den>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=75 </m:t>
                      </m:r>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𝑐</m:t>
                      </m:r>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Repare que uma das dimensões dos paralelogramos que formam as faces é a hipotenusa dos triângulos das bases: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A614DB8E-179D-3D8A-3EAF-21136E7E4A0A}"/>
                  </a:ext>
                </a:extLst>
              </p:cNvPr>
              <p:cNvSpPr txBox="1">
                <a:spLocks noRot="1" noChangeAspect="1" noMove="1" noResize="1" noEditPoints="1" noAdjustHandles="1" noChangeArrowheads="1" noChangeShapeType="1" noTextEdit="1"/>
              </p:cNvSpPr>
              <p:nvPr/>
            </p:nvSpPr>
            <p:spPr>
              <a:xfrm>
                <a:off x="304800" y="660634"/>
                <a:ext cx="11654118" cy="1734642"/>
              </a:xfrm>
              <a:prstGeom prst="rect">
                <a:avLst/>
              </a:prstGeom>
              <a:blipFill>
                <a:blip r:embed="rId2"/>
                <a:stretch>
                  <a:fillRect l="-418" t="-1754" r="-418" b="-4211"/>
                </a:stretch>
              </a:blipFill>
            </p:spPr>
            <p:txBody>
              <a:bodyPr/>
              <a:lstStyle/>
              <a:p>
                <a:r>
                  <a:rPr lang="pt-BR">
                    <a:noFill/>
                  </a:rPr>
                  <a:t> </a:t>
                </a:r>
              </a:p>
            </p:txBody>
          </p:sp>
        </mc:Fallback>
      </mc:AlternateContent>
      <p:pic>
        <p:nvPicPr>
          <p:cNvPr id="4" name="Imagem 3" descr="Forma, Polígono&#10;&#10;Descrição gerada automaticamente">
            <a:extLst>
              <a:ext uri="{FF2B5EF4-FFF2-40B4-BE49-F238E27FC236}">
                <a16:creationId xmlns:a16="http://schemas.microsoft.com/office/drawing/2014/main" id="{156C8978-63F9-229A-E072-BCAE95553C6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7451" b="1"/>
          <a:stretch/>
        </p:blipFill>
        <p:spPr bwMode="auto">
          <a:xfrm>
            <a:off x="304800" y="2410719"/>
            <a:ext cx="2647839" cy="205200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4C3A0C7A-A42F-B2C2-4516-9CCAFD22BD8A}"/>
                  </a:ext>
                </a:extLst>
              </p:cNvPr>
              <p:cNvSpPr txBox="1"/>
              <p:nvPr/>
            </p:nvSpPr>
            <p:spPr>
              <a:xfrm>
                <a:off x="3469342" y="2410719"/>
                <a:ext cx="2949388" cy="2128018"/>
              </a:xfrm>
              <a:prstGeom prst="rect">
                <a:avLst/>
              </a:prstGeom>
              <a:noFill/>
            </p:spPr>
            <p:txBody>
              <a:bodyPr wrap="square">
                <a:spAutoFit/>
              </a:bodyPr>
              <a:lstStyle/>
              <a:p>
                <a:pPr algn="just">
                  <a:lnSpc>
                    <a:spcPct val="107000"/>
                  </a:lnSpc>
                  <a:spcAft>
                    <a:spcPts val="800"/>
                  </a:spcAft>
                </a:pPr>
                <a:r>
                  <a:rPr lang="pt-BR" sz="18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Desta forma, temos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e>
                        <m: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15</m:t>
                          </m:r>
                        </m:e>
                        <m: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p>
                        <m:sSup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=100+225</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325</m:t>
                          </m:r>
                        </m:e>
                      </m:ra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18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=18</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4C3A0C7A-A42F-B2C2-4516-9CCAFD22BD8A}"/>
                  </a:ext>
                </a:extLst>
              </p:cNvPr>
              <p:cNvSpPr txBox="1">
                <a:spLocks noRot="1" noChangeAspect="1" noMove="1" noResize="1" noEditPoints="1" noAdjustHandles="1" noChangeArrowheads="1" noChangeShapeType="1" noTextEdit="1"/>
              </p:cNvSpPr>
              <p:nvPr/>
            </p:nvSpPr>
            <p:spPr>
              <a:xfrm>
                <a:off x="3469342" y="2410719"/>
                <a:ext cx="2949388" cy="2128018"/>
              </a:xfrm>
              <a:prstGeom prst="rect">
                <a:avLst/>
              </a:prstGeom>
              <a:blipFill>
                <a:blip r:embed="rId5"/>
                <a:stretch>
                  <a:fillRect l="-1653" t="-1429"/>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8946B89D-7D11-FE23-77C7-C063A5F6DFD0}"/>
              </a:ext>
            </a:extLst>
          </p:cNvPr>
          <p:cNvSpPr txBox="1"/>
          <p:nvPr/>
        </p:nvSpPr>
        <p:spPr>
          <a:xfrm>
            <a:off x="6526307" y="2410719"/>
            <a:ext cx="6096000" cy="375872"/>
          </a:xfrm>
          <a:prstGeom prst="rect">
            <a:avLst/>
          </a:prstGeom>
          <a:noFill/>
        </p:spPr>
        <p:txBody>
          <a:bodyPr wrap="square">
            <a:spAutoFit/>
          </a:bodyPr>
          <a:lstStyle/>
          <a:p>
            <a:pPr algn="just">
              <a:lnSpc>
                <a:spcPct val="107000"/>
              </a:lnSpc>
              <a:spcAft>
                <a:spcPts val="800"/>
              </a:spcAft>
            </a:pPr>
            <a:r>
              <a:rPr lang="pt-BR" sz="18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o prisma possui 3 faces laterais,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0" name="Conector reto 9">
            <a:extLst>
              <a:ext uri="{FF2B5EF4-FFF2-40B4-BE49-F238E27FC236}">
                <a16:creationId xmlns:a16="http://schemas.microsoft.com/office/drawing/2014/main" id="{91260ED4-D216-E411-2317-2B84AA5D3DBA}"/>
              </a:ext>
            </a:extLst>
          </p:cNvPr>
          <p:cNvCxnSpPr/>
          <p:nvPr/>
        </p:nvCxnSpPr>
        <p:spPr>
          <a:xfrm>
            <a:off x="6212541" y="2410719"/>
            <a:ext cx="0" cy="2232999"/>
          </a:xfrm>
          <a:prstGeom prst="line">
            <a:avLst/>
          </a:prstGeom>
        </p:spPr>
        <p:style>
          <a:lnRef idx="1">
            <a:schemeClr val="dk1"/>
          </a:lnRef>
          <a:fillRef idx="0">
            <a:schemeClr val="dk1"/>
          </a:fillRef>
          <a:effectRef idx="0">
            <a:schemeClr val="dk1"/>
          </a:effectRef>
          <a:fontRef idx="minor">
            <a:schemeClr val="tx1"/>
          </a:fontRef>
        </p:style>
      </p:cxnSp>
      <p:pic>
        <p:nvPicPr>
          <p:cNvPr id="12" name="Imagem 11">
            <a:extLst>
              <a:ext uri="{FF2B5EF4-FFF2-40B4-BE49-F238E27FC236}">
                <a16:creationId xmlns:a16="http://schemas.microsoft.com/office/drawing/2014/main" id="{2EDDF407-F6EF-9197-9F0A-43F46ED837A0}"/>
              </a:ext>
            </a:extLst>
          </p:cNvPr>
          <p:cNvPicPr>
            <a:picLocks noChangeAspect="1"/>
          </p:cNvPicPr>
          <p:nvPr/>
        </p:nvPicPr>
        <p:blipFill>
          <a:blip r:embed="rId6"/>
          <a:stretch>
            <a:fillRect/>
          </a:stretch>
        </p:blipFill>
        <p:spPr>
          <a:xfrm>
            <a:off x="6418730" y="2908270"/>
            <a:ext cx="5296639" cy="1428949"/>
          </a:xfrm>
          <a:prstGeom prst="rect">
            <a:avLst/>
          </a:prstGeom>
        </p:spPr>
      </p:pic>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06B6AE0B-FDE7-0618-74CC-D9B36B63719E}"/>
                  </a:ext>
                </a:extLst>
              </p:cNvPr>
              <p:cNvSpPr txBox="1"/>
              <p:nvPr/>
            </p:nvSpPr>
            <p:spPr>
              <a:xfrm>
                <a:off x="3263155" y="4501180"/>
                <a:ext cx="6311152" cy="2087110"/>
              </a:xfrm>
              <a:prstGeom prst="rect">
                <a:avLst/>
              </a:prstGeom>
              <a:noFill/>
            </p:spPr>
            <p:txBody>
              <a:bodyPr wrap="square">
                <a:spAutoFit/>
              </a:bodyPr>
              <a:lstStyle/>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Desta forma: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𝑏𝑎𝑠𝑒</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𝑙𝑎𝑑𝑜𝑠</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=2∙75 + 430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=150 + 430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=580 </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𝑐</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4" name="CaixaDeTexto 13">
                <a:extLst>
                  <a:ext uri="{FF2B5EF4-FFF2-40B4-BE49-F238E27FC236}">
                    <a16:creationId xmlns:a16="http://schemas.microsoft.com/office/drawing/2014/main" id="{06B6AE0B-FDE7-0618-74CC-D9B36B63719E}"/>
                  </a:ext>
                </a:extLst>
              </p:cNvPr>
              <p:cNvSpPr txBox="1">
                <a:spLocks noRot="1" noChangeAspect="1" noMove="1" noResize="1" noEditPoints="1" noAdjustHandles="1" noChangeArrowheads="1" noChangeShapeType="1" noTextEdit="1"/>
              </p:cNvSpPr>
              <p:nvPr/>
            </p:nvSpPr>
            <p:spPr>
              <a:xfrm>
                <a:off x="3263155" y="4501180"/>
                <a:ext cx="6311152" cy="2087110"/>
              </a:xfrm>
              <a:prstGeom prst="rect">
                <a:avLst/>
              </a:prstGeom>
              <a:blipFill>
                <a:blip r:embed="rId7"/>
                <a:stretch>
                  <a:fillRect l="-772" t="-1458"/>
                </a:stretch>
              </a:blipFill>
            </p:spPr>
            <p:txBody>
              <a:bodyPr/>
              <a:lstStyle/>
              <a:p>
                <a:r>
                  <a:rPr lang="pt-BR">
                    <a:noFill/>
                  </a:rPr>
                  <a:t> </a:t>
                </a:r>
              </a:p>
            </p:txBody>
          </p:sp>
        </mc:Fallback>
      </mc:AlternateContent>
    </p:spTree>
    <p:extLst>
      <p:ext uri="{BB962C8B-B14F-4D97-AF65-F5344CB8AC3E}">
        <p14:creationId xmlns:p14="http://schemas.microsoft.com/office/powerpoint/2010/main" val="28136535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4CCF730-0CE0-7C83-F518-32916C89E8B5}"/>
                  </a:ext>
                </a:extLst>
              </p:cNvPr>
              <p:cNvSpPr txBox="1"/>
              <p:nvPr/>
            </p:nvSpPr>
            <p:spPr>
              <a:xfrm>
                <a:off x="421341" y="596851"/>
                <a:ext cx="11501718" cy="2300886"/>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Área de uma pirâmide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encontrarmos</a:t>
                </a: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a:t>
                </a: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área de uma pirâmide</a:t>
                </a: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devemos encontrar a soma das áreas laterais e a da base, ou seja: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m:t>
                        </m:r>
                      </m:sub>
                    </m:sSub>
                  </m:oMath>
                </a14:m>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depende da área da base, não existe uma fórmula específica para encontrar sua área total, pois as pirâmides podem possuir bases diferentes.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Calcule a área total da seguinte pirâmide de base quadrangular.</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4CCF730-0CE0-7C83-F518-32916C89E8B5}"/>
                  </a:ext>
                </a:extLst>
              </p:cNvPr>
              <p:cNvSpPr txBox="1">
                <a:spLocks noRot="1" noChangeAspect="1" noMove="1" noResize="1" noEditPoints="1" noAdjustHandles="1" noChangeArrowheads="1" noChangeShapeType="1" noTextEdit="1"/>
              </p:cNvSpPr>
              <p:nvPr/>
            </p:nvSpPr>
            <p:spPr>
              <a:xfrm>
                <a:off x="421341" y="596851"/>
                <a:ext cx="11501718" cy="2300886"/>
              </a:xfrm>
              <a:prstGeom prst="rect">
                <a:avLst/>
              </a:prstGeom>
              <a:blipFill>
                <a:blip r:embed="rId2"/>
                <a:stretch>
                  <a:fillRect l="-477" t="-1326" r="-477" b="-3183"/>
                </a:stretch>
              </a:blipFill>
            </p:spPr>
            <p:txBody>
              <a:bodyPr/>
              <a:lstStyle/>
              <a:p>
                <a:r>
                  <a:rPr lang="pt-BR">
                    <a:noFill/>
                  </a:rPr>
                  <a:t> </a:t>
                </a:r>
              </a:p>
            </p:txBody>
          </p:sp>
        </mc:Fallback>
      </mc:AlternateContent>
      <p:pic>
        <p:nvPicPr>
          <p:cNvPr id="4" name="Imagem 3" descr="Gráfico, Gráfico de radar&#10;&#10;Descrição gerada automaticamente">
            <a:extLst>
              <a:ext uri="{FF2B5EF4-FFF2-40B4-BE49-F238E27FC236}">
                <a16:creationId xmlns:a16="http://schemas.microsoft.com/office/drawing/2014/main" id="{803F5800-81C3-C46F-83E9-09AEFE49A96F}"/>
              </a:ext>
            </a:extLst>
          </p:cNvPr>
          <p:cNvPicPr>
            <a:picLocks noChangeAspect="1"/>
          </p:cNvPicPr>
          <p:nvPr/>
        </p:nvPicPr>
        <p:blipFill>
          <a:blip r:embed="rId3"/>
          <a:stretch>
            <a:fillRect/>
          </a:stretch>
        </p:blipFill>
        <p:spPr>
          <a:xfrm>
            <a:off x="3926541" y="3038250"/>
            <a:ext cx="3899647" cy="2710448"/>
          </a:xfrm>
          <a:prstGeom prst="rect">
            <a:avLst/>
          </a:prstGeom>
        </p:spPr>
      </p:pic>
    </p:spTree>
    <p:extLst>
      <p:ext uri="{BB962C8B-B14F-4D97-AF65-F5344CB8AC3E}">
        <p14:creationId xmlns:p14="http://schemas.microsoft.com/office/powerpoint/2010/main" val="9195677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Gráfico de radar&#10;&#10;Descrição gerada automaticamente">
            <a:extLst>
              <a:ext uri="{FF2B5EF4-FFF2-40B4-BE49-F238E27FC236}">
                <a16:creationId xmlns:a16="http://schemas.microsoft.com/office/drawing/2014/main" id="{7739570E-EEDC-3ABD-D370-FBBDA3D70473}"/>
              </a:ext>
            </a:extLst>
          </p:cNvPr>
          <p:cNvPicPr>
            <a:picLocks noChangeAspect="1"/>
          </p:cNvPicPr>
          <p:nvPr/>
        </p:nvPicPr>
        <p:blipFill>
          <a:blip r:embed="rId2"/>
          <a:stretch>
            <a:fillRect/>
          </a:stretch>
        </p:blipFill>
        <p:spPr>
          <a:xfrm>
            <a:off x="283464" y="369969"/>
            <a:ext cx="2112914" cy="1468580"/>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CEB5B5E-AFB0-AB85-EA72-9E6F4EF7360C}"/>
                  </a:ext>
                </a:extLst>
              </p:cNvPr>
              <p:cNvSpPr txBox="1"/>
              <p:nvPr/>
            </p:nvSpPr>
            <p:spPr>
              <a:xfrm>
                <a:off x="283464" y="1575799"/>
                <a:ext cx="11625072" cy="5068952"/>
              </a:xfrm>
              <a:prstGeom prst="rect">
                <a:avLst/>
              </a:prstGeom>
              <a:noFill/>
            </p:spPr>
            <p:txBody>
              <a:bodyPr wrap="square">
                <a:spAutoFit/>
              </a:bodyPr>
              <a:lstStyle/>
              <a:p>
                <a:pPr indent="2066925" algn="just">
                  <a:spcAft>
                    <a:spcPts val="800"/>
                  </a:spcAft>
                </a:pPr>
                <a:r>
                  <a:rPr lang="pt-BR" sz="18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Resolução:</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Note que podemos calcular a área da face, com os dados fornecidos, utilizando a fórmula da área do triângulo.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𝑓𝑎𝑐𝑒</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num>
                        <m:den>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10∙13</m:t>
                          </m:r>
                        </m:num>
                        <m:den>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=65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as quatro faces possuem medidas congruentes, temos: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65 · 4 = 260 </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área lateral é igual a 260 m².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Usamos a formula do cálculo da área de um quadrilátero para calcular a área da base </a:t>
                </a:r>
                <a14:m>
                  <m:oMath xmlns:m="http://schemas.openxmlformats.org/officeDocument/2006/math">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sub>
                        </m:sSub>
                      </m:e>
                    </m:d>
                  </m:oMath>
                </a14:m>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ou seja: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e>
                        <m: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m:t>
                          </m:r>
                        </m:sup>
                      </m:sSup>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100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Logo, a área da pirâmide é a soma da área lateral com a área da base.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𝑇𝑜𝑡𝑎𝑙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𝑇𝑜𝑡𝑎𝑙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260 + 100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𝑇𝑜𝑡𝑎𝑙</m:t>
                          </m:r>
                        </m:sub>
                      </m:sSub>
                      <m:r>
                        <a:rPr lang="pt-BR" sz="18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360</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Portanto, a área total é igual a 360 m².</a:t>
                </a:r>
                <a:endParaRPr lang="pt-BR" dirty="0"/>
              </a:p>
            </p:txBody>
          </p:sp>
        </mc:Choice>
        <mc:Fallback>
          <p:sp>
            <p:nvSpPr>
              <p:cNvPr id="4" name="CaixaDeTexto 3">
                <a:extLst>
                  <a:ext uri="{FF2B5EF4-FFF2-40B4-BE49-F238E27FC236}">
                    <a16:creationId xmlns:a16="http://schemas.microsoft.com/office/drawing/2014/main" id="{4CEB5B5E-AFB0-AB85-EA72-9E6F4EF7360C}"/>
                  </a:ext>
                </a:extLst>
              </p:cNvPr>
              <p:cNvSpPr txBox="1">
                <a:spLocks noRot="1" noChangeAspect="1" noMove="1" noResize="1" noEditPoints="1" noAdjustHandles="1" noChangeArrowheads="1" noChangeShapeType="1" noTextEdit="1"/>
              </p:cNvSpPr>
              <p:nvPr/>
            </p:nvSpPr>
            <p:spPr>
              <a:xfrm>
                <a:off x="283464" y="1575799"/>
                <a:ext cx="11625072" cy="5068952"/>
              </a:xfrm>
              <a:prstGeom prst="rect">
                <a:avLst/>
              </a:prstGeom>
              <a:blipFill>
                <a:blip r:embed="rId3"/>
                <a:stretch>
                  <a:fillRect l="-472" t="-721" r="-420" b="-841"/>
                </a:stretch>
              </a:blipFill>
            </p:spPr>
            <p:txBody>
              <a:bodyPr/>
              <a:lstStyle/>
              <a:p>
                <a:r>
                  <a:rPr lang="pt-BR">
                    <a:noFill/>
                  </a:rPr>
                  <a:t> </a:t>
                </a:r>
              </a:p>
            </p:txBody>
          </p:sp>
        </mc:Fallback>
      </mc:AlternateContent>
    </p:spTree>
    <p:extLst>
      <p:ext uri="{BB962C8B-B14F-4D97-AF65-F5344CB8AC3E}">
        <p14:creationId xmlns:p14="http://schemas.microsoft.com/office/powerpoint/2010/main" val="3392217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CD2ED3-AFD2-9D02-5608-741819BE9D3F}"/>
              </a:ext>
            </a:extLst>
          </p:cNvPr>
          <p:cNvSpPr txBox="1"/>
          <p:nvPr/>
        </p:nvSpPr>
        <p:spPr>
          <a:xfrm>
            <a:off x="206187" y="623058"/>
            <a:ext cx="11698941" cy="1142877"/>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Área de cilindros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Analisando a planificação, percebemos que esse sólido é composto por dois círculos e um retângulo. Nesse caso, para calcularmos sua área de superfície, temos 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 Círculo&#10;&#10;Descrição gerada automaticamente">
            <a:extLst>
              <a:ext uri="{FF2B5EF4-FFF2-40B4-BE49-F238E27FC236}">
                <a16:creationId xmlns:a16="http://schemas.microsoft.com/office/drawing/2014/main" id="{B9BFA2F3-2117-F517-5862-56B3397855DF}"/>
              </a:ext>
            </a:extLst>
          </p:cNvPr>
          <p:cNvPicPr>
            <a:picLocks noChangeAspect="1"/>
          </p:cNvPicPr>
          <p:nvPr/>
        </p:nvPicPr>
        <p:blipFill>
          <a:blip r:embed="rId2"/>
          <a:stretch>
            <a:fillRect/>
          </a:stretch>
        </p:blipFill>
        <p:spPr>
          <a:xfrm>
            <a:off x="500157" y="1962710"/>
            <a:ext cx="2476126" cy="3342770"/>
          </a:xfrm>
          <a:prstGeom prst="rect">
            <a:avLst/>
          </a:prstGeom>
        </p:spPr>
      </p:pic>
      <p:pic>
        <p:nvPicPr>
          <p:cNvPr id="5" name="Imagem 4">
            <a:extLst>
              <a:ext uri="{FF2B5EF4-FFF2-40B4-BE49-F238E27FC236}">
                <a16:creationId xmlns:a16="http://schemas.microsoft.com/office/drawing/2014/main" id="{DC045F67-97A1-0730-B950-E8CD26E0FB0A}"/>
              </a:ext>
            </a:extLst>
          </p:cNvPr>
          <p:cNvPicPr>
            <a:picLocks noChangeAspect="1"/>
          </p:cNvPicPr>
          <p:nvPr/>
        </p:nvPicPr>
        <p:blipFill>
          <a:blip r:embed="rId3"/>
          <a:stretch>
            <a:fillRect/>
          </a:stretch>
        </p:blipFill>
        <p:spPr>
          <a:xfrm>
            <a:off x="4220509" y="2367875"/>
            <a:ext cx="2476126" cy="2824240"/>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A3602F46-867F-A968-8B36-1EF412DF046E}"/>
                  </a:ext>
                </a:extLst>
              </p:cNvPr>
              <p:cNvSpPr txBox="1"/>
              <p:nvPr/>
            </p:nvSpPr>
            <p:spPr>
              <a:xfrm>
                <a:off x="6696635" y="2963617"/>
                <a:ext cx="4616824" cy="1632755"/>
              </a:xfrm>
              <a:prstGeom prst="rect">
                <a:avLst/>
              </a:prstGeom>
              <a:noFill/>
            </p:spPr>
            <p:txBody>
              <a:bodyPr wrap="square">
                <a:spAutoFit/>
              </a:bodyPr>
              <a:lstStyle/>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𝑇𝑜𝑡𝑎𝑙</m:t>
                          </m:r>
                        </m:sub>
                      </m:s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𝐿𝑎𝑡𝑒𝑟𝑎𝑙</m:t>
                          </m:r>
                        </m:sub>
                      </m:s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𝑐𝑖𝑟𝑐𝑢𝑙𝑜</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𝑇</m:t>
                          </m:r>
                        </m:sub>
                      </m:s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𝜋</m:t>
                      </m:r>
                      <m:sSup>
                        <m:sSup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e>
                        <m:sup>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𝑇</m:t>
                          </m:r>
                        </m:sub>
                      </m:sSub>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i="1">
                              <a:solidFill>
                                <a:srgbClr val="0D0D0D"/>
                              </a:solidFill>
                              <a:effectLst/>
                              <a:latin typeface="Cambria Math" panose="02040503050406030204" pitchFamily="18" charset="0"/>
                              <a:cs typeface="Times New Roman" panose="02020603050405020304" pitchFamily="18" charset="0"/>
                            </a:rPr>
                          </m:ctrlPr>
                        </m:sSubPr>
                        <m:e>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𝑇</m:t>
                          </m:r>
                        </m:sub>
                      </m:sSub>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180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dirty="0"/>
              </a:p>
            </p:txBody>
          </p:sp>
        </mc:Choice>
        <mc:Fallback>
          <p:sp>
            <p:nvSpPr>
              <p:cNvPr id="7" name="CaixaDeTexto 6">
                <a:extLst>
                  <a:ext uri="{FF2B5EF4-FFF2-40B4-BE49-F238E27FC236}">
                    <a16:creationId xmlns:a16="http://schemas.microsoft.com/office/drawing/2014/main" id="{A3602F46-867F-A968-8B36-1EF412DF046E}"/>
                  </a:ext>
                </a:extLst>
              </p:cNvPr>
              <p:cNvSpPr txBox="1">
                <a:spLocks noRot="1" noChangeAspect="1" noMove="1" noResize="1" noEditPoints="1" noAdjustHandles="1" noChangeArrowheads="1" noChangeShapeType="1" noTextEdit="1"/>
              </p:cNvSpPr>
              <p:nvPr/>
            </p:nvSpPr>
            <p:spPr>
              <a:xfrm>
                <a:off x="6696635" y="2963617"/>
                <a:ext cx="4616824" cy="1632755"/>
              </a:xfrm>
              <a:prstGeom prst="rect">
                <a:avLst/>
              </a:prstGeom>
              <a:blipFill>
                <a:blip r:embed="rId4"/>
                <a:stretch>
                  <a:fillRect b="-2239"/>
                </a:stretch>
              </a:blipFill>
            </p:spPr>
            <p:txBody>
              <a:bodyPr/>
              <a:lstStyle/>
              <a:p>
                <a:r>
                  <a:rPr lang="pt-BR">
                    <a:noFill/>
                  </a:rPr>
                  <a:t> </a:t>
                </a:r>
              </a:p>
            </p:txBody>
          </p:sp>
        </mc:Fallback>
      </mc:AlternateContent>
    </p:spTree>
    <p:extLst>
      <p:ext uri="{BB962C8B-B14F-4D97-AF65-F5344CB8AC3E}">
        <p14:creationId xmlns:p14="http://schemas.microsoft.com/office/powerpoint/2010/main" val="35990843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D43D77E-C649-CC19-DF93-74570E15CC5F}"/>
                  </a:ext>
                </a:extLst>
              </p:cNvPr>
              <p:cNvSpPr txBox="1"/>
              <p:nvPr/>
            </p:nvSpPr>
            <p:spPr>
              <a:xfrm>
                <a:off x="322729" y="955622"/>
                <a:ext cx="11546541" cy="6046912"/>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Área de cones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Analisando a planificação, percebemos que esse sólido é composto por um círculo e um triângulo. nesse caso, para calcularmos sua área de superfície, temos que: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𝑻𝒐𝒕𝒂𝒍</m:t>
                          </m:r>
                        </m:sub>
                      </m:s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𝑳𝒂𝒕𝒆𝒂𝒍</m:t>
                          </m:r>
                        </m:sub>
                      </m:s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𝒃𝒂𝒔𝒆</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ou</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𝑻</m:t>
                          </m:r>
                        </m:sub>
                      </m:sSub>
                      <m:r>
                        <a:rPr lang="pt-BR" sz="18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𝒈</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1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Área de esferas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a:t>
                </a:r>
                <a:r>
                  <a:rPr lang="pt-BR" sz="1800" b="1" u="sng" kern="100" dirty="0">
                    <a:effectLst/>
                    <a:latin typeface="Arial Narrow" panose="020B0606020202030204" pitchFamily="34" charset="0"/>
                    <a:ea typeface="Times New Roman" panose="02020603050405020304" pitchFamily="18" charset="0"/>
                    <a:cs typeface="Times New Roman" panose="02020603050405020304" pitchFamily="18" charset="0"/>
                  </a:rPr>
                  <a:t>a esfera não possui planificação</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e é obtida pela revolução de</a:t>
                </a: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uma semicircunferência, </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para calcular a área de sua superfície é necessário conhecer a medida do seu raio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A</m:t>
                        </m:r>
                      </m:e>
                      <m:sub>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superf</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í</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cie</m:t>
                        </m:r>
                      </m:sub>
                    </m:sSub>
                    <m:r>
                      <a:rPr lang="pt-BR" sz="1800" kern="100">
                        <a:effectLst/>
                        <a:latin typeface="Cambria Math" panose="02040503050406030204" pitchFamily="18" charset="0"/>
                        <a:ea typeface="Aptos" panose="020B0004020202020204" pitchFamily="34" charset="0"/>
                        <a:cs typeface="Times New Roman" panose="02020603050405020304" pitchFamily="18" charset="0"/>
                      </a:rPr>
                      <m:t>=4</m:t>
                    </m:r>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πR</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²</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Onde,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𝑅</m:t>
                    </m:r>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o valor do raio,</a:t>
                </a:r>
              </a:p>
              <a:p>
                <a:pPr>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1800" kern="100" smtClean="0">
                          <a:effectLst/>
                          <a:latin typeface="Cambria Math" panose="02040503050406030204" pitchFamily="18" charset="0"/>
                          <a:ea typeface="Aptos" panose="020B0004020202020204" pitchFamily="34" charset="0"/>
                          <a:cs typeface="Times New Roman" panose="02020603050405020304" pitchFamily="18" charset="0"/>
                        </a:rPr>
                        <m:t>π</m:t>
                      </m:r>
                      <m:r>
                        <a:rPr lang="pt-BR" sz="1800" kern="100" smtClean="0">
                          <a:effectLst/>
                          <a:latin typeface="Cambria Math" panose="02040503050406030204" pitchFamily="18" charset="0"/>
                          <a:ea typeface="Aptos" panose="020B0004020202020204" pitchFamily="34" charset="0"/>
                          <a:cs typeface="Times New Roman" panose="02020603050405020304" pitchFamily="18" charset="0"/>
                        </a:rPr>
                        <m:t>≅3,14</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D43D77E-C649-CC19-DF93-74570E15CC5F}"/>
                  </a:ext>
                </a:extLst>
              </p:cNvPr>
              <p:cNvSpPr txBox="1">
                <a:spLocks noRot="1" noChangeAspect="1" noMove="1" noResize="1" noEditPoints="1" noAdjustHandles="1" noChangeArrowheads="1" noChangeShapeType="1" noTextEdit="1"/>
              </p:cNvSpPr>
              <p:nvPr/>
            </p:nvSpPr>
            <p:spPr>
              <a:xfrm>
                <a:off x="322729" y="955622"/>
                <a:ext cx="11546541" cy="6046912"/>
              </a:xfrm>
              <a:prstGeom prst="rect">
                <a:avLst/>
              </a:prstGeom>
              <a:blipFill>
                <a:blip r:embed="rId2"/>
                <a:stretch>
                  <a:fillRect l="-475" t="-504" r="-845"/>
                </a:stretch>
              </a:blipFill>
            </p:spPr>
            <p:txBody>
              <a:bodyPr/>
              <a:lstStyle/>
              <a:p>
                <a:r>
                  <a:rPr lang="pt-BR">
                    <a:noFill/>
                  </a:rPr>
                  <a:t> </a:t>
                </a:r>
              </a:p>
            </p:txBody>
          </p:sp>
        </mc:Fallback>
      </mc:AlternateContent>
    </p:spTree>
    <p:extLst>
      <p:ext uri="{BB962C8B-B14F-4D97-AF65-F5344CB8AC3E}">
        <p14:creationId xmlns:p14="http://schemas.microsoft.com/office/powerpoint/2010/main" val="34614199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8154FB3-878B-3E7B-5F89-72FD9757DE50}"/>
              </a:ext>
            </a:extLst>
          </p:cNvPr>
          <p:cNvSpPr txBox="1"/>
          <p:nvPr/>
        </p:nvSpPr>
        <p:spPr>
          <a:xfrm>
            <a:off x="277905" y="770982"/>
            <a:ext cx="11618259" cy="646331"/>
          </a:xfrm>
          <a:prstGeom prst="rect">
            <a:avLst/>
          </a:prstGeom>
          <a:noFill/>
        </p:spPr>
        <p:txBody>
          <a:bodyPr wrap="square">
            <a:spAutoFit/>
          </a:bodyPr>
          <a:lstStyle/>
          <a:p>
            <a:r>
              <a:rPr lang="pt-BR" sz="1800" b="1" dirty="0">
                <a:effectLst/>
                <a:latin typeface="Arial Narrow" panose="020B0606020202030204" pitchFamily="34" charset="0"/>
                <a:ea typeface="Aptos" panose="020B0004020202020204" pitchFamily="34" charset="0"/>
                <a:cs typeface="Times New Roman" panose="02020603050405020304" pitchFamily="18" charset="0"/>
              </a:rPr>
              <a:t>12</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Um assento conhecido como “</a:t>
            </a:r>
            <a:r>
              <a:rPr lang="pt-BR" sz="1800" i="1" dirty="0" err="1">
                <a:effectLst/>
                <a:latin typeface="Arial Narrow" panose="020B0606020202030204" pitchFamily="34" charset="0"/>
                <a:ea typeface="Aptos" panose="020B0004020202020204" pitchFamily="34" charset="0"/>
                <a:cs typeface="Times New Roman" panose="02020603050405020304" pitchFamily="18" charset="0"/>
              </a:rPr>
              <a:t>puff</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tem o formato de um cubo, cujas arestas medem 8 dm cada. Sabendo que o cubo tem 6 faces, qual o valor da área total, em metros quadrados, de sua superfície?</a:t>
            </a:r>
            <a:endParaRPr lang="pt-BR" dirty="0"/>
          </a:p>
        </p:txBody>
      </p:sp>
      <p:pic>
        <p:nvPicPr>
          <p:cNvPr id="4" name="Imagem 3" descr="Forma, Quadrado&#10;&#10;Descrição gerada automaticamente">
            <a:extLst>
              <a:ext uri="{FF2B5EF4-FFF2-40B4-BE49-F238E27FC236}">
                <a16:creationId xmlns:a16="http://schemas.microsoft.com/office/drawing/2014/main" id="{45B7F6EF-E939-063D-6909-E71142315FD3}"/>
              </a:ext>
            </a:extLst>
          </p:cNvPr>
          <p:cNvPicPr>
            <a:picLocks noChangeAspect="1"/>
          </p:cNvPicPr>
          <p:nvPr/>
        </p:nvPicPr>
        <p:blipFill>
          <a:blip r:embed="rId2"/>
          <a:stretch>
            <a:fillRect/>
          </a:stretch>
        </p:blipFill>
        <p:spPr>
          <a:xfrm>
            <a:off x="2382183" y="1605348"/>
            <a:ext cx="1813299" cy="2038651"/>
          </a:xfrm>
          <a:prstGeom prst="rect">
            <a:avLst/>
          </a:prstGeom>
        </p:spPr>
      </p:pic>
      <p:pic>
        <p:nvPicPr>
          <p:cNvPr id="5" name="Imagem 4" descr="Forma, Retângulo&#10;&#10;Descrição gerada automaticamente">
            <a:extLst>
              <a:ext uri="{FF2B5EF4-FFF2-40B4-BE49-F238E27FC236}">
                <a16:creationId xmlns:a16="http://schemas.microsoft.com/office/drawing/2014/main" id="{BE137A29-433E-6E84-E1C8-BA99BB18CD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0204" y="1417313"/>
            <a:ext cx="2613660" cy="2226686"/>
          </a:xfrm>
          <a:prstGeom prst="rect">
            <a:avLst/>
          </a:prstGeom>
          <a:noFill/>
          <a:ln>
            <a:noFill/>
          </a:ln>
        </p:spPr>
      </p:pic>
      <p:sp>
        <p:nvSpPr>
          <p:cNvPr id="7" name="CaixaDeTexto 6">
            <a:extLst>
              <a:ext uri="{FF2B5EF4-FFF2-40B4-BE49-F238E27FC236}">
                <a16:creationId xmlns:a16="http://schemas.microsoft.com/office/drawing/2014/main" id="{FD0DEC63-961C-6538-A8BB-12A0E801BA99}"/>
              </a:ext>
            </a:extLst>
          </p:cNvPr>
          <p:cNvSpPr txBox="1"/>
          <p:nvPr/>
        </p:nvSpPr>
        <p:spPr>
          <a:xfrm>
            <a:off x="277904" y="4002568"/>
            <a:ext cx="11618259"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13.</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 tijolo tem o formato de um paralelepípedo e possui as seguintes dimensões: 20 cm de comprimento, 10 cm de largura e 6 cm de altura. Calcule a área de sua superfície.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Forma, Retângulo&#10;&#10;Descrição gerada automaticamente">
            <a:extLst>
              <a:ext uri="{FF2B5EF4-FFF2-40B4-BE49-F238E27FC236}">
                <a16:creationId xmlns:a16="http://schemas.microsoft.com/office/drawing/2014/main" id="{89B65E03-2AB8-FC2F-4C15-EEB01FDCEA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44794" y="4659674"/>
            <a:ext cx="3990359" cy="1781164"/>
          </a:xfrm>
          <a:prstGeom prst="rect">
            <a:avLst/>
          </a:prstGeom>
          <a:noFill/>
          <a:ln>
            <a:noFill/>
          </a:ln>
        </p:spPr>
      </p:pic>
    </p:spTree>
    <p:extLst>
      <p:ext uri="{BB962C8B-B14F-4D97-AF65-F5344CB8AC3E}">
        <p14:creationId xmlns:p14="http://schemas.microsoft.com/office/powerpoint/2010/main" val="39201461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796CB7-424A-DB0F-8FEB-36F3E5B91848}"/>
              </a:ext>
            </a:extLst>
          </p:cNvPr>
          <p:cNvSpPr txBox="1"/>
          <p:nvPr/>
        </p:nvSpPr>
        <p:spPr>
          <a:xfrm>
            <a:off x="313764" y="1014842"/>
            <a:ext cx="5643285" cy="3259675"/>
          </a:xfrm>
          <a:prstGeom prst="rect">
            <a:avLst/>
          </a:prstGeom>
          <a:noFill/>
        </p:spPr>
        <p:txBody>
          <a:bodyPr wrap="square">
            <a:spAutoFit/>
          </a:bodyPr>
          <a:lstStyle/>
          <a:p>
            <a:pPr algn="just">
              <a:lnSpc>
                <a:spcPct val="107000"/>
              </a:lnSpc>
              <a:spcAft>
                <a:spcPts val="800"/>
              </a:spcAft>
            </a:pPr>
            <a:r>
              <a:rPr lang="pt-BR" sz="18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14. (ENEM 2014)</a:t>
            </a: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maior piscina do mundo, registrada no livro </a:t>
            </a:r>
            <a:r>
              <a:rPr lang="pt-BR" sz="18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Guiness</a:t>
            </a: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está localizada no Chile, em San Alfonso </a:t>
            </a:r>
            <a:r>
              <a:rPr lang="pt-BR" sz="18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del</a:t>
            </a: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Mar, cobrindo um terreno de 8 hectares de área.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Sabe-se que 1 hectare corresponde a 1 hectômetro quadrado.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o valor, em metros quadrados, da área coberta pelo terreno da piscina?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8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80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800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77ECFA0-87E5-2B7A-B034-3A21854A5D4D}"/>
              </a:ext>
            </a:extLst>
          </p:cNvPr>
          <p:cNvSpPr txBox="1"/>
          <p:nvPr/>
        </p:nvSpPr>
        <p:spPr>
          <a:xfrm>
            <a:off x="6297704" y="1059939"/>
            <a:ext cx="5580532"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Calcule a área da superfície de uma pirâmide de altura medindo 8 mm e base quadrada de lado 12 mm.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DFA04E0-DE13-5B96-9413-832B654868B7}"/>
              </a:ext>
            </a:extLst>
          </p:cNvPr>
          <p:cNvSpPr txBox="1"/>
          <p:nvPr/>
        </p:nvSpPr>
        <p:spPr>
          <a:xfrm>
            <a:off x="6127376" y="2064556"/>
            <a:ext cx="6096000"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16</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Calcule a área da pirâmide de base hexagonal apresentada.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3FEDCC3-7526-ABF4-601A-F18431D2A5FF}"/>
              </a:ext>
            </a:extLst>
          </p:cNvPr>
          <p:cNvSpPr txBox="1"/>
          <p:nvPr/>
        </p:nvSpPr>
        <p:spPr>
          <a:xfrm>
            <a:off x="313764" y="4274517"/>
            <a:ext cx="6096000" cy="774764"/>
          </a:xfrm>
          <a:prstGeom prst="rect">
            <a:avLst/>
          </a:prstGeom>
          <a:noFill/>
        </p:spPr>
        <p:txBody>
          <a:bodyPr wrap="square">
            <a:spAutoFit/>
          </a:bodyPr>
          <a:lstStyle/>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8 000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80 000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Diagrama&#10;&#10;Descrição gerada automaticamente">
            <a:extLst>
              <a:ext uri="{FF2B5EF4-FFF2-40B4-BE49-F238E27FC236}">
                <a16:creationId xmlns:a16="http://schemas.microsoft.com/office/drawing/2014/main" id="{B5206DFC-88ED-B232-C258-7851BF0F22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8092" y="2451030"/>
            <a:ext cx="2891343" cy="3850782"/>
          </a:xfrm>
          <a:prstGeom prst="rect">
            <a:avLst/>
          </a:prstGeom>
          <a:noFill/>
          <a:ln>
            <a:noFill/>
          </a:ln>
        </p:spPr>
      </p:pic>
      <p:cxnSp>
        <p:nvCxnSpPr>
          <p:cNvPr id="12" name="Conector reto 11">
            <a:extLst>
              <a:ext uri="{FF2B5EF4-FFF2-40B4-BE49-F238E27FC236}">
                <a16:creationId xmlns:a16="http://schemas.microsoft.com/office/drawing/2014/main" id="{C520CEBA-E5BC-345E-64C0-E5153002541B}"/>
              </a:ext>
            </a:extLst>
          </p:cNvPr>
          <p:cNvCxnSpPr/>
          <p:nvPr/>
        </p:nvCxnSpPr>
        <p:spPr>
          <a:xfrm>
            <a:off x="6096000" y="887506"/>
            <a:ext cx="62753" cy="57284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2971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5DE2FCF9-3196-0B41-4FF3-D9EF7D1FF8E3}"/>
                  </a:ext>
                </a:extLst>
              </p:cNvPr>
              <p:cNvSpPr txBox="1"/>
              <p:nvPr/>
            </p:nvSpPr>
            <p:spPr>
              <a:xfrm>
                <a:off x="322730" y="833808"/>
                <a:ext cx="11564470"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Calcule a área da superfície de um cilindro cuja altura é de 12 cm e o raio da base mede 8 cm. Considere o valor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 = 3,14.</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5DE2FCF9-3196-0B41-4FF3-D9EF7D1FF8E3}"/>
                  </a:ext>
                </a:extLst>
              </p:cNvPr>
              <p:cNvSpPr txBox="1">
                <a:spLocks noRot="1" noChangeAspect="1" noMove="1" noResize="1" noEditPoints="1" noAdjustHandles="1" noChangeArrowheads="1" noChangeShapeType="1" noTextEdit="1"/>
              </p:cNvSpPr>
              <p:nvPr/>
            </p:nvSpPr>
            <p:spPr>
              <a:xfrm>
                <a:off x="322730" y="833808"/>
                <a:ext cx="11564470" cy="375744"/>
              </a:xfrm>
              <a:prstGeom prst="rect">
                <a:avLst/>
              </a:prstGeom>
              <a:blipFill>
                <a:blip r:embed="rId2"/>
                <a:stretch>
                  <a:fillRect l="-474" t="-9836" b="-24590"/>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BA14F67A-7461-1A35-4408-B3F8251167C7}"/>
              </a:ext>
            </a:extLst>
          </p:cNvPr>
          <p:cNvSpPr txBox="1"/>
          <p:nvPr/>
        </p:nvSpPr>
        <p:spPr>
          <a:xfrm>
            <a:off x="322729" y="1442880"/>
            <a:ext cx="11241741" cy="67217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18. (Cesgranrio — Petrobras)</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Uma fita retangular de 2 cm de largura foi colocada em torno de uma pequena lata cilíndrica de 12 cm de altura e 192 π cm³ de volume, dando uma volta completa em torno da lata, como ilustra o modelo abaixo.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Ilustração de uma lata cilíndrica de 12 cm envolta por uma fita retangular de 2 cm.">
            <a:extLst>
              <a:ext uri="{FF2B5EF4-FFF2-40B4-BE49-F238E27FC236}">
                <a16:creationId xmlns:a16="http://schemas.microsoft.com/office/drawing/2014/main" id="{49DA90A1-82BA-B99D-BAD7-B6E123643A5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34988" y="2554321"/>
            <a:ext cx="4008940" cy="2698997"/>
          </a:xfrm>
          <a:prstGeom prst="rect">
            <a:avLst/>
          </a:prstGeom>
          <a:noFill/>
          <a:ln>
            <a:noFill/>
          </a:ln>
        </p:spPr>
      </p:pic>
      <p:sp>
        <p:nvSpPr>
          <p:cNvPr id="8" name="CaixaDeTexto 7">
            <a:extLst>
              <a:ext uri="{FF2B5EF4-FFF2-40B4-BE49-F238E27FC236}">
                <a16:creationId xmlns:a16="http://schemas.microsoft.com/office/drawing/2014/main" id="{74C9E84E-6442-0279-02AF-14A6A492E4C4}"/>
              </a:ext>
            </a:extLst>
          </p:cNvPr>
          <p:cNvSpPr txBox="1"/>
          <p:nvPr/>
        </p:nvSpPr>
        <p:spPr>
          <a:xfrm>
            <a:off x="5100918" y="2265856"/>
            <a:ext cx="4715435" cy="2666949"/>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 área da região da superfície da lata ocupada pela fita é, em cm², igual 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 8 π</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(B) 12 π</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 16 π</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(D) 24 π</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(E) 32 π</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868484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0BDE81-CA61-2350-1893-BE1159CBF13A}"/>
              </a:ext>
            </a:extLst>
          </p:cNvPr>
          <p:cNvSpPr txBox="1"/>
          <p:nvPr/>
        </p:nvSpPr>
        <p:spPr>
          <a:xfrm>
            <a:off x="259975" y="842772"/>
            <a:ext cx="8283389" cy="375744"/>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Times New Roman" panose="02020603050405020304" pitchFamily="18" charset="0"/>
                <a:cs typeface="Times New Roman" panose="02020603050405020304" pitchFamily="18" charset="0"/>
              </a:rPr>
              <a:t>19.</a:t>
            </a: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Considere uma esfera de raio medindo 12 cm. Calcule a área de sua superfície.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C5FAF36-CCFF-F050-75A8-384C3838462E}"/>
              </a:ext>
            </a:extLst>
          </p:cNvPr>
          <p:cNvSpPr txBox="1"/>
          <p:nvPr/>
        </p:nvSpPr>
        <p:spPr>
          <a:xfrm>
            <a:off x="286872" y="1807528"/>
            <a:ext cx="11645153" cy="394851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20. (ENEM 2022</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Peças metálicas de aeronaves abandonadas em aeroportos serão recicladas. Uma dessas peças é maciça e tem o formato cilíndrico, com a medida do raio da base igual a 4 cm e a da altura igual a 50 cm. Ela será derretida, e o volume de metal resultante será utilizado para a fabricação de esferas maciças com diâmetro de 1 cm, a serem usadas para confeccionar rolamentos. Para estimar a quantidade de esferas que poderão ser produzidas a partir de cada uma das peças cilíndricas, admite-se que não ocorre perda de material durante processo de derretimento.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Quantas dessas esferas poderão ser obtidas a partir de cada peça cilíndrica?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800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1200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2400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4800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6400</a:t>
            </a:r>
            <a:endParaRPr lang="pt-BR" dirty="0"/>
          </a:p>
        </p:txBody>
      </p:sp>
    </p:spTree>
    <p:extLst>
      <p:ext uri="{BB962C8B-B14F-4D97-AF65-F5344CB8AC3E}">
        <p14:creationId xmlns:p14="http://schemas.microsoft.com/office/powerpoint/2010/main" val="16537548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EF433F6-9ED3-6AAC-261F-40DEECB8476D}"/>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759034" y="617119"/>
            <a:ext cx="4673932" cy="485578"/>
          </a:xfrm>
          <a:prstGeom prst="rect">
            <a:avLst/>
          </a:prstGeom>
          <a:noFill/>
          <a:ln>
            <a:noFill/>
          </a:ln>
        </p:spPr>
      </p:pic>
      <p:pic>
        <p:nvPicPr>
          <p:cNvPr id="3" name="Imagem 2" descr="Texto&#10;&#10;Descrição gerada automaticamente com confiança média">
            <a:extLst>
              <a:ext uri="{FF2B5EF4-FFF2-40B4-BE49-F238E27FC236}">
                <a16:creationId xmlns:a16="http://schemas.microsoft.com/office/drawing/2014/main" id="{3B872AE5-FF10-118F-C705-2C6F74CA017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t="7631"/>
          <a:stretch/>
        </p:blipFill>
        <p:spPr bwMode="auto">
          <a:xfrm>
            <a:off x="282818" y="540810"/>
            <a:ext cx="3177893" cy="63819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54E3AED2-32AC-855D-DFD0-281F1F123D30}"/>
              </a:ext>
            </a:extLst>
          </p:cNvPr>
          <p:cNvSpPr txBox="1"/>
          <p:nvPr/>
        </p:nvSpPr>
        <p:spPr>
          <a:xfrm>
            <a:off x="282818" y="1136158"/>
            <a:ext cx="11595417" cy="1367426"/>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PROBLEMAS ENVOLVENDO UNIDADE DE MEDIDAS DE VOLUME E CAPACIDADE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As medidas de </a:t>
            </a: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capacidade</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são grandezas utilizadas para estimar uma quantidade que está inserida em um reservatório/recipiente, ou seja, são empregadas na </a:t>
            </a: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medição de líquidos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Ainda, pode-se dizer que tais medidas são usadas para definir o volume no interior de um recipiente. Já o espaço ocupado por um corpo é quantificado pelas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medidas de volume.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5C31BB1-B643-48DA-3753-92251164DC69}"/>
              </a:ext>
            </a:extLst>
          </p:cNvPr>
          <p:cNvPicPr>
            <a:picLocks noChangeAspect="1"/>
          </p:cNvPicPr>
          <p:nvPr/>
        </p:nvPicPr>
        <p:blipFill>
          <a:blip r:embed="rId6"/>
          <a:srcRect t="14410"/>
          <a:stretch/>
        </p:blipFill>
        <p:spPr>
          <a:xfrm>
            <a:off x="282818" y="2561482"/>
            <a:ext cx="2574193" cy="569259"/>
          </a:xfrm>
          <a:prstGeom prst="rect">
            <a:avLst/>
          </a:prstGeom>
        </p:spPr>
      </p:pic>
      <p:sp>
        <p:nvSpPr>
          <p:cNvPr id="9" name="CaixaDeTexto 8">
            <a:extLst>
              <a:ext uri="{FF2B5EF4-FFF2-40B4-BE49-F238E27FC236}">
                <a16:creationId xmlns:a16="http://schemas.microsoft.com/office/drawing/2014/main" id="{45598E8B-B243-5A8F-CF9D-838CDD28A4B3}"/>
              </a:ext>
            </a:extLst>
          </p:cNvPr>
          <p:cNvSpPr txBox="1"/>
          <p:nvPr/>
        </p:nvSpPr>
        <p:spPr>
          <a:xfrm>
            <a:off x="2980335" y="2483058"/>
            <a:ext cx="8928847" cy="923330"/>
          </a:xfrm>
          <a:prstGeom prst="rect">
            <a:avLst/>
          </a:prstGeom>
          <a:noFill/>
        </p:spPr>
        <p:txBody>
          <a:bodyPr wrap="square">
            <a:spAutoFit/>
          </a:bodyPr>
          <a:lstStyle/>
          <a:p>
            <a:r>
              <a:rPr lang="pt-BR" sz="1800" dirty="0">
                <a:effectLst/>
                <a:latin typeface="Arial Narrow" panose="020B0606020202030204" pitchFamily="34" charset="0"/>
                <a:ea typeface="Aptos" panose="020B0004020202020204" pitchFamily="34" charset="0"/>
                <a:cs typeface="Times New Roman" panose="02020603050405020304" pitchFamily="18" charset="0"/>
              </a:rPr>
              <a:t>Quando falamos em </a:t>
            </a:r>
            <a:r>
              <a:rPr lang="pt-BR" sz="1800" b="1" u="sng" dirty="0">
                <a:effectLst/>
                <a:latin typeface="Arial Narrow" panose="020B0606020202030204" pitchFamily="34" charset="0"/>
                <a:ea typeface="Aptos" panose="020B0004020202020204" pitchFamily="34" charset="0"/>
                <a:cs typeface="Times New Roman" panose="02020603050405020304" pitchFamily="18" charset="0"/>
              </a:rPr>
              <a:t>capacidade</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estamos nos  referindo a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quantidade de líquido</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que pode ser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acomodado</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em um recipiente. Porém, se falarmos de </a:t>
            </a:r>
            <a:r>
              <a:rPr lang="pt-BR" sz="1800" b="1" u="sng" dirty="0">
                <a:effectLst/>
                <a:latin typeface="Arial Narrow" panose="020B0606020202030204" pitchFamily="34" charset="0"/>
                <a:ea typeface="Aptos" panose="020B0004020202020204" pitchFamily="34" charset="0"/>
                <a:cs typeface="Times New Roman" panose="02020603050405020304" pitchFamily="18" charset="0"/>
              </a:rPr>
              <a:t>volume</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nos referimos ao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espaço</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que um corpo é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capaz de ocupar</a:t>
            </a:r>
            <a:endParaRPr lang="pt-BR" dirty="0"/>
          </a:p>
        </p:txBody>
      </p:sp>
      <p:sp>
        <p:nvSpPr>
          <p:cNvPr id="11" name="CaixaDeTexto 10">
            <a:extLst>
              <a:ext uri="{FF2B5EF4-FFF2-40B4-BE49-F238E27FC236}">
                <a16:creationId xmlns:a16="http://schemas.microsoft.com/office/drawing/2014/main" id="{40E9FD16-589C-2ECD-2858-2E3DD33A254B}"/>
              </a:ext>
            </a:extLst>
          </p:cNvPr>
          <p:cNvSpPr txBox="1"/>
          <p:nvPr/>
        </p:nvSpPr>
        <p:spPr>
          <a:xfrm>
            <a:off x="267344" y="3398649"/>
            <a:ext cx="11626364" cy="1959511"/>
          </a:xfrm>
          <a:prstGeom prst="rect">
            <a:avLst/>
          </a:prstGeom>
          <a:noFill/>
        </p:spPr>
        <p:txBody>
          <a:bodyPr wrap="square">
            <a:spAutoFit/>
          </a:bodyPr>
          <a:lstStyle/>
          <a:p>
            <a:pPr marL="342900" lvl="0" indent="-342900">
              <a:spcAft>
                <a:spcPts val="800"/>
              </a:spcAft>
              <a:buFont typeface="Wingdings" panose="05000000000000000000" pitchFamily="2" charset="2"/>
              <a:buChar char=""/>
            </a:pPr>
            <a:r>
              <a:rPr lang="pt-BR" sz="1800" b="1" u="sng" kern="100" dirty="0">
                <a:effectLst/>
                <a:latin typeface="Arial Narrow" panose="020B0606020202030204" pitchFamily="34" charset="0"/>
                <a:ea typeface="Aptos" panose="020B0004020202020204" pitchFamily="34" charset="0"/>
                <a:cs typeface="Times New Roman" panose="02020603050405020304" pitchFamily="18" charset="0"/>
              </a:rPr>
              <a:t>Relação entre as unidades de medidas de capacidade e volume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litro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e o </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metro cúbico</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são unidades de medida que medem, respectivamente, capacidade e volume. Em função disso, os múltiplos e submúltiplos dessas duas medidas podem ser relacionados: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1 metro cúbico (m³) equivale à capacidade de 1000 litros.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1 decímetro cúbico (dm³) equivale à capacidade de 1 litro.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Wingdings" panose="05000000000000000000" pitchFamily="2" charset="2"/>
              <a:buChar char=""/>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1 centímetro cúbico (cm³) equivale à capacidade de 1 mililitro (ml).</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3" name="CaixaDeTexto 12">
                <a:extLst>
                  <a:ext uri="{FF2B5EF4-FFF2-40B4-BE49-F238E27FC236}">
                    <a16:creationId xmlns:a16="http://schemas.microsoft.com/office/drawing/2014/main" id="{9D892B9B-0E0A-ED62-0F63-41F241868AFC}"/>
                  </a:ext>
                </a:extLst>
              </p:cNvPr>
              <p:cNvSpPr txBox="1"/>
              <p:nvPr/>
            </p:nvSpPr>
            <p:spPr>
              <a:xfrm>
                <a:off x="251871" y="5251854"/>
                <a:ext cx="11626364" cy="1367490"/>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Considere que uma piscina infantil de uma escola possui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10 </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sup>
                    </m:sSup>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volume, ou seja, a sua capacidade é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10 000</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litros de armazenamento. Nessa mesma escola há um garrafão de água com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sSup>
                      <m:sSup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volume, o que equivale 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𝑙</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água que podem ser comportados.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3" name="CaixaDeTexto 12">
                <a:extLst>
                  <a:ext uri="{FF2B5EF4-FFF2-40B4-BE49-F238E27FC236}">
                    <a16:creationId xmlns:a16="http://schemas.microsoft.com/office/drawing/2014/main" id="{9D892B9B-0E0A-ED62-0F63-41F241868AFC}"/>
                  </a:ext>
                </a:extLst>
              </p:cNvPr>
              <p:cNvSpPr txBox="1">
                <a:spLocks noRot="1" noChangeAspect="1" noMove="1" noResize="1" noEditPoints="1" noAdjustHandles="1" noChangeArrowheads="1" noChangeShapeType="1" noTextEdit="1"/>
              </p:cNvSpPr>
              <p:nvPr/>
            </p:nvSpPr>
            <p:spPr>
              <a:xfrm>
                <a:off x="251871" y="5251854"/>
                <a:ext cx="11626364" cy="1367490"/>
              </a:xfrm>
              <a:prstGeom prst="rect">
                <a:avLst/>
              </a:prstGeom>
              <a:blipFill>
                <a:blip r:embed="rId7"/>
                <a:stretch>
                  <a:fillRect l="-419" t="-2679" r="-419" b="-5804"/>
                </a:stretch>
              </a:blipFill>
            </p:spPr>
            <p:txBody>
              <a:bodyPr/>
              <a:lstStyle/>
              <a:p>
                <a:r>
                  <a:rPr lang="pt-BR">
                    <a:noFill/>
                  </a:rPr>
                  <a:t> </a:t>
                </a:r>
              </a:p>
            </p:txBody>
          </p:sp>
        </mc:Fallback>
      </mc:AlternateContent>
    </p:spTree>
    <p:extLst>
      <p:ext uri="{BB962C8B-B14F-4D97-AF65-F5344CB8AC3E}">
        <p14:creationId xmlns:p14="http://schemas.microsoft.com/office/powerpoint/2010/main" val="32971251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id="{F58745A4-BC7A-C0BB-37E6-481483802AE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t="17974"/>
          <a:stretch/>
        </p:blipFill>
        <p:spPr bwMode="auto">
          <a:xfrm>
            <a:off x="264887" y="512762"/>
            <a:ext cx="3793057" cy="6078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C81E381-8148-8DA4-98FF-C532BF90C5E1}"/>
              </a:ext>
            </a:extLst>
          </p:cNvPr>
          <p:cNvSpPr txBox="1"/>
          <p:nvPr/>
        </p:nvSpPr>
        <p:spPr>
          <a:xfrm>
            <a:off x="264887" y="1120588"/>
            <a:ext cx="11662226" cy="770980"/>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21.</a:t>
            </a:r>
            <a:r>
              <a:rPr lang="pt-BR" sz="2400" kern="100" dirty="0">
                <a:solidFill>
                  <a:srgbClr val="404040"/>
                </a:solidFill>
                <a:effectLst/>
                <a:latin typeface="Roboto" panose="02000000000000000000" pitchFamily="2" charset="0"/>
                <a:ea typeface="Aptos" panose="020B0004020202020204" pitchFamily="34" charset="0"/>
                <a:cs typeface="Times New Roman" panose="02020603050405020304" pitchFamily="18" charset="0"/>
              </a:rPr>
              <a:t>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Uma garrafa térmica com capacidade de dois mil quinhentos e cinquenta mililitros será utilizada para servir café aos participantes de uma reunião. A bebida será servida em copinhos de 0,075 litros. Qual é a quantidade mínima, de copinhos, que poderão ser servidos?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654EF36C-DAC1-5287-BAB0-22961F1C2548}"/>
                  </a:ext>
                </a:extLst>
              </p:cNvPr>
              <p:cNvSpPr txBox="1"/>
              <p:nvPr/>
            </p:nvSpPr>
            <p:spPr>
              <a:xfrm>
                <a:off x="264887" y="2197341"/>
                <a:ext cx="11738854" cy="366247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22. (ENEM 2019)</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 projeto de transposição do Rio São Francisco consiste na tentativa de solucionar um problema que há muito afeta as populações do semiárido brasileiro, a seca. O projeto prevê a retirada de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26,4 </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𝑚</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³/</m:t>
                    </m:r>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𝑠</m:t>
                    </m:r>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de água desse rio. Para tornar mais compreensível a informação do volume de água a ser retirado, deseja-se expressar essa quantidade em litro por minuto.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www.infoescola.com. Acesso em: 28 out. 2015.</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qual expressão representa a quantidade de água retirada, em litro por minuto?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 : 1000) × 60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 : 10) × 60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 × 1×60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26,4×10×60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26,4×1000×60</m:t>
                    </m:r>
                  </m:oMath>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654EF36C-DAC1-5287-BAB0-22961F1C2548}"/>
                  </a:ext>
                </a:extLst>
              </p:cNvPr>
              <p:cNvSpPr txBox="1">
                <a:spLocks noRot="1" noChangeAspect="1" noMove="1" noResize="1" noEditPoints="1" noAdjustHandles="1" noChangeArrowheads="1" noChangeShapeType="1" noTextEdit="1"/>
              </p:cNvSpPr>
              <p:nvPr/>
            </p:nvSpPr>
            <p:spPr>
              <a:xfrm>
                <a:off x="264887" y="2197341"/>
                <a:ext cx="11738854" cy="3662477"/>
              </a:xfrm>
              <a:prstGeom prst="rect">
                <a:avLst/>
              </a:prstGeom>
              <a:blipFill>
                <a:blip r:embed="rId4"/>
                <a:stretch>
                  <a:fillRect l="-415" t="-832" r="-467" b="-1498"/>
                </a:stretch>
              </a:blipFill>
            </p:spPr>
            <p:txBody>
              <a:bodyPr/>
              <a:lstStyle/>
              <a:p>
                <a:r>
                  <a:rPr lang="pt-BR">
                    <a:noFill/>
                  </a:rPr>
                  <a:t> </a:t>
                </a:r>
              </a:p>
            </p:txBody>
          </p:sp>
        </mc:Fallback>
      </mc:AlternateContent>
    </p:spTree>
    <p:extLst>
      <p:ext uri="{BB962C8B-B14F-4D97-AF65-F5344CB8AC3E}">
        <p14:creationId xmlns:p14="http://schemas.microsoft.com/office/powerpoint/2010/main" val="4151332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FDE6CD-8385-690B-FF7B-6473BA668BD4}"/>
              </a:ext>
            </a:extLst>
          </p:cNvPr>
          <p:cNvSpPr txBox="1"/>
          <p:nvPr/>
        </p:nvSpPr>
        <p:spPr>
          <a:xfrm>
            <a:off x="277907" y="630516"/>
            <a:ext cx="11627222" cy="2267993"/>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23.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Imagine que uma torneira está gotejando regularmente e que, a cada 12 minutos, o gotejamento enche um recipiente com volume de 0,000020 m³.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é, em litros, o gotejamento ao final de 30 minutos?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0,15</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0,36</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0,24</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EBDE973-51E9-58F4-852C-40D2D8E765B9}"/>
              </a:ext>
            </a:extLst>
          </p:cNvPr>
          <p:cNvSpPr txBox="1"/>
          <p:nvPr/>
        </p:nvSpPr>
        <p:spPr>
          <a:xfrm>
            <a:off x="2850776" y="1764512"/>
            <a:ext cx="6096000" cy="768287"/>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0,05</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(E) 0,60</a:t>
            </a:r>
            <a:endParaRPr lang="pt-BR" dirty="0"/>
          </a:p>
        </p:txBody>
      </p:sp>
      <p:sp>
        <p:nvSpPr>
          <p:cNvPr id="7" name="CaixaDeTexto 6">
            <a:extLst>
              <a:ext uri="{FF2B5EF4-FFF2-40B4-BE49-F238E27FC236}">
                <a16:creationId xmlns:a16="http://schemas.microsoft.com/office/drawing/2014/main" id="{D23254E5-EA48-A5B5-17DF-3C31EA5CC23C}"/>
              </a:ext>
            </a:extLst>
          </p:cNvPr>
          <p:cNvSpPr txBox="1"/>
          <p:nvPr/>
        </p:nvSpPr>
        <p:spPr>
          <a:xfrm>
            <a:off x="277907" y="3070401"/>
            <a:ext cx="11627222" cy="3157083"/>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24. (ENEM 2020 – Digital)</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Três pessoas, X, Y e Z, compraram plantas ornamentais de uma mesma espécie que serão cultivadas em vasos de diferentes tamanhos. O vaso escolhido pela pessoa X tem capacidade de 4 dm³. O vaso da pessoa Y tem capacidade de 7 000 cm³ e o de Z tem capacidade igual a 20 L. Após um tempo do plantio das mudas, um botânico que acompanha o desenvolvimento delas realizou algumas medições e registrou que a planta que está no vaso da pessoa X tem 0,6 m de altura. Já as plantas que estão nos vasos de Y e Z têm, respectivamente, alturas medindo 120 cm e 900 mm.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vaso de maior capacidade e a planta de maior altura são, respectivamente, os 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Y e X.</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Y e Z.</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Z e X.</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3AF3B803-9CF4-5D70-77D0-B28E20133AC5}"/>
              </a:ext>
            </a:extLst>
          </p:cNvPr>
          <p:cNvSpPr txBox="1"/>
          <p:nvPr/>
        </p:nvSpPr>
        <p:spPr>
          <a:xfrm>
            <a:off x="2106706" y="5103500"/>
            <a:ext cx="6096000" cy="774764"/>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Z e Y.</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Z e Z.</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97343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73F6855-B35F-5AAA-EF01-6B0C7EF65FE2}"/>
              </a:ext>
            </a:extLst>
          </p:cNvPr>
          <p:cNvSpPr txBox="1"/>
          <p:nvPr/>
        </p:nvSpPr>
        <p:spPr>
          <a:xfrm>
            <a:off x="277906" y="734328"/>
            <a:ext cx="11636188" cy="3362267"/>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25. (ENEM 2020 – Digital)</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comum as cooperativas venderem seus produtos a diversos estabelecimentos. Uma cooperativa láctea destinou 4 m³ de leite, do total produzido, para análise em um laboratório da região, separados igualmente em 4000 embalagens de mesma capacidade.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Qual o volume de leite, em mililitro, contido em cada embalagem?</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0,1</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1,0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10,0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100,0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1000,0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094927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Forma&#10;&#10;Descrição gerada automaticamente">
            <a:extLst>
              <a:ext uri="{FF2B5EF4-FFF2-40B4-BE49-F238E27FC236}">
                <a16:creationId xmlns:a16="http://schemas.microsoft.com/office/drawing/2014/main" id="{C5BB2C82-6BB1-4472-05F7-5DC80B3F48F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208"/>
          <a:stretch/>
        </p:blipFill>
        <p:spPr bwMode="auto">
          <a:xfrm>
            <a:off x="267031" y="395164"/>
            <a:ext cx="3498145" cy="69530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D024354-88B0-136E-84EB-0D9C1BD9D355}"/>
              </a:ext>
            </a:extLst>
          </p:cNvPr>
          <p:cNvSpPr txBox="1"/>
          <p:nvPr/>
        </p:nvSpPr>
        <p:spPr>
          <a:xfrm>
            <a:off x="385482" y="1090473"/>
            <a:ext cx="11539487" cy="1045286"/>
          </a:xfrm>
          <a:prstGeom prst="rect">
            <a:avLst/>
          </a:prstGeom>
          <a:noFill/>
        </p:spPr>
        <p:txBody>
          <a:bodyPr wrap="square">
            <a:spAutoFit/>
          </a:bodyPr>
          <a:lstStyle/>
          <a:p>
            <a:pPr algn="ctr">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PROBLEMAS ENVOLVENDO UNIDADE DE MEDIDAS DE MASSA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rial Narrow" panose="020B0606020202030204" pitchFamily="34" charset="0"/>
                <a:ea typeface="Aptos" panose="020B0004020202020204" pitchFamily="34" charset="0"/>
                <a:cs typeface="Times New Roman" panose="02020603050405020304" pitchFamily="18" charset="0"/>
              </a:rPr>
              <a:t>As medidas de massa são usadas para definir a quantidade exata de massa de um corpo. No nosso cotidiano, usamos o quilograma e o grama para medir essa quantidade em determinados objetos. </a:t>
            </a:r>
            <a:endParaRPr lang="pt-BR" dirty="0"/>
          </a:p>
        </p:txBody>
      </p:sp>
      <p:pic>
        <p:nvPicPr>
          <p:cNvPr id="6" name="Imagem 5">
            <a:extLst>
              <a:ext uri="{FF2B5EF4-FFF2-40B4-BE49-F238E27FC236}">
                <a16:creationId xmlns:a16="http://schemas.microsoft.com/office/drawing/2014/main" id="{E869B707-AB2F-F5D6-865A-D2EE77E74CF2}"/>
              </a:ext>
            </a:extLst>
          </p:cNvPr>
          <p:cNvPicPr>
            <a:picLocks noChangeAspect="1"/>
          </p:cNvPicPr>
          <p:nvPr/>
        </p:nvPicPr>
        <p:blipFill>
          <a:blip r:embed="rId3"/>
          <a:srcRect t="10519"/>
          <a:stretch/>
        </p:blipFill>
        <p:spPr>
          <a:xfrm>
            <a:off x="385482" y="2241176"/>
            <a:ext cx="2981741" cy="741607"/>
          </a:xfrm>
          <a:prstGeom prst="rect">
            <a:avLst/>
          </a:prstGeom>
        </p:spPr>
      </p:pic>
      <p:sp>
        <p:nvSpPr>
          <p:cNvPr id="8" name="CaixaDeTexto 7">
            <a:extLst>
              <a:ext uri="{FF2B5EF4-FFF2-40B4-BE49-F238E27FC236}">
                <a16:creationId xmlns:a16="http://schemas.microsoft.com/office/drawing/2014/main" id="{ACB74A54-5B2D-9F2C-9FC7-D32B85F5378B}"/>
              </a:ext>
            </a:extLst>
          </p:cNvPr>
          <p:cNvSpPr txBox="1"/>
          <p:nvPr/>
        </p:nvSpPr>
        <p:spPr>
          <a:xfrm>
            <a:off x="3575008" y="2135759"/>
            <a:ext cx="8231510" cy="159928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definição de massa e peso são constantemente confundidas.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O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peso</a:t>
            </a:r>
            <a:r>
              <a:rPr lang="pt-BR" sz="1800" dirty="0">
                <a:effectLst/>
                <a:latin typeface="Arial Narrow" panose="020B0606020202030204" pitchFamily="34" charset="0"/>
                <a:ea typeface="Aptos" panose="020B0004020202020204" pitchFamily="34" charset="0"/>
                <a:cs typeface="Times New Roman" panose="02020603050405020304" pitchFamily="18" charset="0"/>
              </a:rPr>
              <a:t> não é o número que aparece na balança quando nos pesamos. Na verdade, o peso tem a ver com a gravidade.</a:t>
            </a:r>
            <a:r>
              <a:rPr lang="pt-BR" sz="1800" dirty="0">
                <a:solidFill>
                  <a:srgbClr val="212529"/>
                </a:solidFill>
                <a:effectLst/>
                <a:latin typeface="Nunito" pitchFamily="2" charset="0"/>
                <a:ea typeface="Aptos" panose="020B0004020202020204" pitchFamily="34" charset="0"/>
                <a:cs typeface="Times New Roman" panose="02020603050405020304" pitchFamily="18" charset="0"/>
              </a:rPr>
              <a:t>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A massa é o que comumente “entendemos como peso”. O valor da massa de um corpo é definido pela quantidade de matéria que esse corpo tem. Por exemplo, o correto é falar “a massa do corpo de Clarice é 60 kg” e não “o peso de Clarice é 60 kg”.</a:t>
            </a:r>
            <a:endParaRPr lang="pt-BR" dirty="0"/>
          </a:p>
        </p:txBody>
      </p:sp>
      <p:sp>
        <p:nvSpPr>
          <p:cNvPr id="10" name="CaixaDeTexto 9">
            <a:extLst>
              <a:ext uri="{FF2B5EF4-FFF2-40B4-BE49-F238E27FC236}">
                <a16:creationId xmlns:a16="http://schemas.microsoft.com/office/drawing/2014/main" id="{C09BB4D3-DC4B-7995-B254-B156E0429071}"/>
              </a:ext>
            </a:extLst>
          </p:cNvPr>
          <p:cNvSpPr txBox="1"/>
          <p:nvPr/>
        </p:nvSpPr>
        <p:spPr>
          <a:xfrm>
            <a:off x="267031" y="3735043"/>
            <a:ext cx="10913553" cy="375744"/>
          </a:xfrm>
          <a:prstGeom prst="rect">
            <a:avLst/>
          </a:prstGeom>
          <a:noFill/>
        </p:spPr>
        <p:txBody>
          <a:bodyPr wrap="square">
            <a:spAutoFit/>
          </a:bodyPr>
          <a:lstStyle/>
          <a:p>
            <a:pPr algn="just">
              <a:lnSpc>
                <a:spcPct val="107000"/>
              </a:lnSpc>
              <a:spcAft>
                <a:spcPts val="800"/>
              </a:spcAft>
            </a:pPr>
            <a:r>
              <a:rPr lang="pt-BR" sz="1800" b="1" i="1" kern="100" dirty="0">
                <a:effectLst/>
                <a:latin typeface="Arial Narrow" panose="020B0606020202030204" pitchFamily="34" charset="0"/>
                <a:ea typeface="Aptos" panose="020B0004020202020204" pitchFamily="34" charset="0"/>
                <a:cs typeface="Times New Roman" panose="02020603050405020304" pitchFamily="18" charset="0"/>
              </a:rPr>
              <a:t>Obs:</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é comum utilizarmos a palavra “quilo” para nos referir ao quilograma (kg). </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Uma imagem contendo Interface gráfica do usuário&#10;&#10;Descrição gerada automaticamente">
            <a:extLst>
              <a:ext uri="{FF2B5EF4-FFF2-40B4-BE49-F238E27FC236}">
                <a16:creationId xmlns:a16="http://schemas.microsoft.com/office/drawing/2014/main" id="{949359B9-A451-FA4D-B25F-5BC8350AC014}"/>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67031" y="4046594"/>
            <a:ext cx="4559958" cy="809825"/>
          </a:xfrm>
          <a:prstGeom prst="rect">
            <a:avLst/>
          </a:prstGeom>
          <a:noFill/>
          <a:ln>
            <a:noFill/>
          </a:ln>
        </p:spPr>
      </p:pic>
      <p:sp>
        <p:nvSpPr>
          <p:cNvPr id="13" name="CaixaDeTexto 12">
            <a:extLst>
              <a:ext uri="{FF2B5EF4-FFF2-40B4-BE49-F238E27FC236}">
                <a16:creationId xmlns:a16="http://schemas.microsoft.com/office/drawing/2014/main" id="{3C5D2574-5655-1C26-AD60-E5C1D1E6DCE1}"/>
              </a:ext>
            </a:extLst>
          </p:cNvPr>
          <p:cNvSpPr txBox="1"/>
          <p:nvPr/>
        </p:nvSpPr>
        <p:spPr>
          <a:xfrm>
            <a:off x="267031" y="5077622"/>
            <a:ext cx="11657938" cy="1264898"/>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26.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O dono de uma lanchonete fez um pedido de 27,5 kg de coxinhas, a um fornecedor, para repor seu estoque e atender a demanda da semana. O peso de uma coxinha para a outra não é sempre o mesmo, mas a estimativa é de que cada uma tenha, em média, 110 g. Supondo que a variação entre os pesos das coxinhas seja insignificante, qual será a quantidade de coxinhas necessária para atender o pedido da lanchonete?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98802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ABC149-FCAE-0728-B326-86901801543B}"/>
              </a:ext>
            </a:extLst>
          </p:cNvPr>
          <p:cNvSpPr txBox="1"/>
          <p:nvPr/>
        </p:nvSpPr>
        <p:spPr>
          <a:xfrm>
            <a:off x="246529" y="647314"/>
            <a:ext cx="11698941" cy="3272691"/>
          </a:xfrm>
          <a:prstGeom prst="rect">
            <a:avLst/>
          </a:prstGeom>
          <a:noFill/>
        </p:spPr>
        <p:txBody>
          <a:bodyPr wrap="square">
            <a:spAutoFit/>
          </a:bodyPr>
          <a:lstStyle/>
          <a:p>
            <a:pPr algn="just">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27</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(ENEM 2019) </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bula de um antibiótico infantil, fabricado na forma de xarope, recomenda que sejam ministrados, diariamente, no máximo 500 mg desse medicamento para cada quilograma de massa do paciente. Um pediatra prescreveu a dosagem máxima desse antibiótico para ser ministrada diariamente a uma criança de 20 kg pelo período de 5 dias. Esse medicamento pode ser comprado em frascos de 10 mL, 50 mL, 100 mL, 250 mL e 500 mL. Os pais dessa criança decidiram comprar a quantidade exata de medicamento que precisará ser ministrada no tratamento, evitando a sobra de medicamento. Considere que 1 g desse medicamento ocupe um volume de 1 cm³.</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capacidade do frasco, em mililitro, que esses pais deverão comprar é:</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10.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50.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100.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6B27322-45C5-80F7-5476-507CF805C923}"/>
              </a:ext>
            </a:extLst>
          </p:cNvPr>
          <p:cNvSpPr txBox="1"/>
          <p:nvPr/>
        </p:nvSpPr>
        <p:spPr>
          <a:xfrm>
            <a:off x="2241177" y="2934041"/>
            <a:ext cx="6096000" cy="774764"/>
          </a:xfrm>
          <a:prstGeom prst="rect">
            <a:avLst/>
          </a:prstGeom>
          <a:noFill/>
        </p:spPr>
        <p:txBody>
          <a:bodyPr wrap="square">
            <a:spAutoFit/>
          </a:bodyPr>
          <a:lstStyle/>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250.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500.</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5094E379-7E68-984B-33E3-8E47E90C392E}"/>
                  </a:ext>
                </a:extLst>
              </p:cNvPr>
              <p:cNvSpPr txBox="1"/>
              <p:nvPr/>
            </p:nvSpPr>
            <p:spPr>
              <a:xfrm>
                <a:off x="246528" y="4000841"/>
                <a:ext cx="11698941" cy="2573846"/>
              </a:xfrm>
              <a:prstGeom prst="rect">
                <a:avLst/>
              </a:prstGeom>
              <a:noFill/>
            </p:spPr>
            <p:txBody>
              <a:bodyPr wrap="square">
                <a:spAutoFit/>
              </a:bodyPr>
              <a:lstStyle/>
              <a:p>
                <a:pPr algn="just">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28.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Vunesp</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Uma empresa dividiu a entrega de 500 caixas iguais de um mesmo produto em três remessas distintas. Sabe-se que a quantidade de caixas da segunda remessa foi igual a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 quantidade de caixas da primeira remessa e que a quantidade de caixas da terceira remessa foi igual a </a:t>
                </a:r>
                <a14:m>
                  <m:oMath xmlns:m="http://schemas.openxmlformats.org/officeDocument/2006/math">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3</m:t>
                        </m:r>
                      </m:den>
                    </m:f>
                  </m:oMath>
                </a14:m>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da quantidade da segunda remessa. Se 50 caixas desse produto têm, juntas, massa de 840 kg, então a massa total da quantidade de caixas da terceira remessa é igual 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1,68 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(B) 2,52 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(C) 3,36 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5094E379-7E68-984B-33E3-8E47E90C392E}"/>
                  </a:ext>
                </a:extLst>
              </p:cNvPr>
              <p:cNvSpPr txBox="1">
                <a:spLocks noRot="1" noChangeAspect="1" noMove="1" noResize="1" noEditPoints="1" noAdjustHandles="1" noChangeArrowheads="1" noChangeShapeType="1" noTextEdit="1"/>
              </p:cNvSpPr>
              <p:nvPr/>
            </p:nvSpPr>
            <p:spPr>
              <a:xfrm>
                <a:off x="246528" y="4000841"/>
                <a:ext cx="11698941" cy="2573846"/>
              </a:xfrm>
              <a:prstGeom prst="rect">
                <a:avLst/>
              </a:prstGeom>
              <a:blipFill>
                <a:blip r:embed="rId2"/>
                <a:stretch>
                  <a:fillRect l="-417" t="-946" r="-417" b="-2364"/>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FB74E14E-19A8-9159-A62A-CB4D900F4DC3}"/>
              </a:ext>
            </a:extLst>
          </p:cNvPr>
          <p:cNvSpPr txBox="1"/>
          <p:nvPr/>
        </p:nvSpPr>
        <p:spPr>
          <a:xfrm>
            <a:off x="2241177" y="5431968"/>
            <a:ext cx="6096000" cy="774764"/>
          </a:xfrm>
          <a:prstGeom prst="rect">
            <a:avLst/>
          </a:prstGeom>
          <a:noFill/>
        </p:spPr>
        <p:txBody>
          <a:bodyPr wrap="square">
            <a:spAutoFit/>
          </a:bodyPr>
          <a:lstStyle/>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(D) 4,20 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(E) 4,62 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02416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Logotipo, nome da empresa&#10;&#10;Descrição gerada automaticamente">
            <a:extLst>
              <a:ext uri="{FF2B5EF4-FFF2-40B4-BE49-F238E27FC236}">
                <a16:creationId xmlns:a16="http://schemas.microsoft.com/office/drawing/2014/main" id="{4012B378-3FB8-F12C-56A6-B6CB316D40EB}"/>
              </a:ext>
            </a:extLst>
          </p:cNvPr>
          <p:cNvPicPr>
            <a:picLocks noChangeAspect="1"/>
          </p:cNvPicPr>
          <p:nvPr/>
        </p:nvPicPr>
        <p:blipFill rotWithShape="1">
          <a:blip r:embed="rId2">
            <a:extLst>
              <a:ext uri="{28A0092B-C50C-407E-A947-70E740481C1C}">
                <a14:useLocalDpi xmlns:a14="http://schemas.microsoft.com/office/drawing/2010/main" val="0"/>
              </a:ext>
            </a:extLst>
          </a:blip>
          <a:srcRect t="19"/>
          <a:stretch/>
        </p:blipFill>
        <p:spPr>
          <a:xfrm>
            <a:off x="0" y="0"/>
            <a:ext cx="12192000" cy="6858000"/>
          </a:xfrm>
          <a:prstGeom prst="rect">
            <a:avLst/>
          </a:prstGeom>
        </p:spPr>
      </p:pic>
    </p:spTree>
    <p:extLst>
      <p:ext uri="{BB962C8B-B14F-4D97-AF65-F5344CB8AC3E}">
        <p14:creationId xmlns:p14="http://schemas.microsoft.com/office/powerpoint/2010/main" val="258697928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3267</TotalTime>
  <Words>11388</Words>
  <Application>Microsoft Office PowerPoint</Application>
  <PresentationFormat>Widescreen</PresentationFormat>
  <Paragraphs>800</Paragraphs>
  <Slides>100</Slides>
  <Notes>0</Notes>
  <HiddenSlides>0</HiddenSlides>
  <MMClips>0</MMClips>
  <ScaleCrop>false</ScaleCrop>
  <HeadingPairs>
    <vt:vector size="6" baseType="variant">
      <vt:variant>
        <vt:lpstr>Fontes usadas</vt:lpstr>
      </vt:variant>
      <vt:variant>
        <vt:i4>14</vt:i4>
      </vt:variant>
      <vt:variant>
        <vt:lpstr>Tema</vt:lpstr>
      </vt:variant>
      <vt:variant>
        <vt:i4>1</vt:i4>
      </vt:variant>
      <vt:variant>
        <vt:lpstr>Títulos de slides</vt:lpstr>
      </vt:variant>
      <vt:variant>
        <vt:i4>100</vt:i4>
      </vt:variant>
    </vt:vector>
  </HeadingPairs>
  <TitlesOfParts>
    <vt:vector size="115" baseType="lpstr">
      <vt:lpstr>Aptos</vt:lpstr>
      <vt:lpstr>Arial</vt:lpstr>
      <vt:lpstr>Arial Narrow</vt:lpstr>
      <vt:lpstr>Baguet Script</vt:lpstr>
      <vt:lpstr>Calibri</vt:lpstr>
      <vt:lpstr>Cambria Math</vt:lpstr>
      <vt:lpstr>Cavolini</vt:lpstr>
      <vt:lpstr>CMR10</vt:lpstr>
      <vt:lpstr>Nunito</vt:lpstr>
      <vt:lpstr>Roboto</vt:lpstr>
      <vt:lpstr>Symbol</vt:lpstr>
      <vt:lpstr>system-ui</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Tayssa Tieni Vieira de Souza</cp:lastModifiedBy>
  <cp:revision>14</cp:revision>
  <dcterms:created xsi:type="dcterms:W3CDTF">2023-05-30T13:00:46Z</dcterms:created>
  <dcterms:modified xsi:type="dcterms:W3CDTF">2024-09-12T14:59:08Z</dcterms:modified>
</cp:coreProperties>
</file>