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33" r:id="rId7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E9F5AF-2B16-4079-B6BF-34C70F0E05A7}" v="334" dt="2024-07-08T19:13:49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ilirio Neto" userId="457339ee7ae6e424" providerId="LiveId" clId="{11E9F5AF-2B16-4079-B6BF-34C70F0E05A7}"/>
    <pc:docChg chg="undo redo custSel addSld delSld modSld">
      <pc:chgData name="Basilirio Neto" userId="457339ee7ae6e424" providerId="LiveId" clId="{11E9F5AF-2B16-4079-B6BF-34C70F0E05A7}" dt="2024-07-08T19:14:05.707" v="2013" actId="27107"/>
      <pc:docMkLst>
        <pc:docMk/>
      </pc:docMkLst>
      <pc:sldChg chg="modSp mod">
        <pc:chgData name="Basilirio Neto" userId="457339ee7ae6e424" providerId="LiveId" clId="{11E9F5AF-2B16-4079-B6BF-34C70F0E05A7}" dt="2024-07-08T12:59:26.226" v="1" actId="115"/>
        <pc:sldMkLst>
          <pc:docMk/>
          <pc:sldMk cId="3592404584" sldId="268"/>
        </pc:sldMkLst>
        <pc:spChg chg="mod">
          <ac:chgData name="Basilirio Neto" userId="457339ee7ae6e424" providerId="LiveId" clId="{11E9F5AF-2B16-4079-B6BF-34C70F0E05A7}" dt="2024-07-08T12:59:26.226" v="1" actId="115"/>
          <ac:spMkLst>
            <pc:docMk/>
            <pc:sldMk cId="3592404584" sldId="268"/>
            <ac:spMk id="4" creationId="{03D2B3FD-253D-CBEA-71D7-4D574F9636E9}"/>
          </ac:spMkLst>
        </pc:spChg>
      </pc:sldChg>
      <pc:sldChg chg="addSp delSp modSp mod">
        <pc:chgData name="Basilirio Neto" userId="457339ee7ae6e424" providerId="LiveId" clId="{11E9F5AF-2B16-4079-B6BF-34C70F0E05A7}" dt="2024-07-08T13:01:23.467" v="10" actId="14100"/>
        <pc:sldMkLst>
          <pc:docMk/>
          <pc:sldMk cId="2728172364" sldId="277"/>
        </pc:sldMkLst>
        <pc:spChg chg="add mod">
          <ac:chgData name="Basilirio Neto" userId="457339ee7ae6e424" providerId="LiveId" clId="{11E9F5AF-2B16-4079-B6BF-34C70F0E05A7}" dt="2024-07-08T13:01:23.467" v="10" actId="14100"/>
          <ac:spMkLst>
            <pc:docMk/>
            <pc:sldMk cId="2728172364" sldId="277"/>
            <ac:spMk id="4" creationId="{ADC80A08-0F61-311E-BADB-342A8B8A0979}"/>
          </ac:spMkLst>
        </pc:spChg>
        <pc:cxnChg chg="del">
          <ac:chgData name="Basilirio Neto" userId="457339ee7ae6e424" providerId="LiveId" clId="{11E9F5AF-2B16-4079-B6BF-34C70F0E05A7}" dt="2024-07-08T13:01:13.889" v="7" actId="478"/>
          <ac:cxnSpMkLst>
            <pc:docMk/>
            <pc:sldMk cId="2728172364" sldId="277"/>
            <ac:cxnSpMk id="2" creationId="{F153DD61-B35C-C0BD-9652-08739EB9C65C}"/>
          </ac:cxnSpMkLst>
        </pc:cxnChg>
      </pc:sldChg>
      <pc:sldChg chg="addSp delSp modSp mod">
        <pc:chgData name="Basilirio Neto" userId="457339ee7ae6e424" providerId="LiveId" clId="{11E9F5AF-2B16-4079-B6BF-34C70F0E05A7}" dt="2024-07-08T13:06:01.444" v="48" actId="1076"/>
        <pc:sldMkLst>
          <pc:docMk/>
          <pc:sldMk cId="2580622988" sldId="278"/>
        </pc:sldMkLst>
        <pc:spChg chg="add mod">
          <ac:chgData name="Basilirio Neto" userId="457339ee7ae6e424" providerId="LiveId" clId="{11E9F5AF-2B16-4079-B6BF-34C70F0E05A7}" dt="2024-07-08T13:02:34.010" v="21" actId="14100"/>
          <ac:spMkLst>
            <pc:docMk/>
            <pc:sldMk cId="2580622988" sldId="278"/>
            <ac:spMk id="5" creationId="{37960CA4-8022-097C-3836-90545E5F0D27}"/>
          </ac:spMkLst>
        </pc:spChg>
        <pc:spChg chg="add mod">
          <ac:chgData name="Basilirio Neto" userId="457339ee7ae6e424" providerId="LiveId" clId="{11E9F5AF-2B16-4079-B6BF-34C70F0E05A7}" dt="2024-07-08T13:06:01.444" v="48" actId="1076"/>
          <ac:spMkLst>
            <pc:docMk/>
            <pc:sldMk cId="2580622988" sldId="278"/>
            <ac:spMk id="7" creationId="{CEA063EE-6612-10F2-6B9C-1B982FC08435}"/>
          </ac:spMkLst>
        </pc:spChg>
        <pc:graphicFrameChg chg="add mod">
          <ac:chgData name="Basilirio Neto" userId="457339ee7ae6e424" providerId="LiveId" clId="{11E9F5AF-2B16-4079-B6BF-34C70F0E05A7}" dt="2024-07-08T13:04:29.806" v="37"/>
          <ac:graphicFrameMkLst>
            <pc:docMk/>
            <pc:sldMk cId="2580622988" sldId="278"/>
            <ac:graphicFrameMk id="8" creationId="{395C89EC-F0E0-24F9-349B-A54F21D65E89}"/>
          </ac:graphicFrameMkLst>
        </pc:graphicFrameChg>
        <pc:picChg chg="add mod">
          <ac:chgData name="Basilirio Neto" userId="457339ee7ae6e424" providerId="LiveId" clId="{11E9F5AF-2B16-4079-B6BF-34C70F0E05A7}" dt="2024-07-08T13:02:05.775" v="16" actId="1076"/>
          <ac:picMkLst>
            <pc:docMk/>
            <pc:sldMk cId="2580622988" sldId="278"/>
            <ac:picMk id="3" creationId="{4B1DDC80-2D05-4015-18E6-75DDA4005ADD}"/>
          </ac:picMkLst>
        </pc:picChg>
        <pc:picChg chg="add del mod modCrop">
          <ac:chgData name="Basilirio Neto" userId="457339ee7ae6e424" providerId="LiveId" clId="{11E9F5AF-2B16-4079-B6BF-34C70F0E05A7}" dt="2024-07-08T13:05:50.793" v="47" actId="478"/>
          <ac:picMkLst>
            <pc:docMk/>
            <pc:sldMk cId="2580622988" sldId="278"/>
            <ac:picMk id="9" creationId="{40982CA6-52CE-4640-137C-07BDA412D6CA}"/>
          </ac:picMkLst>
        </pc:picChg>
      </pc:sldChg>
      <pc:sldChg chg="addSp modSp mod">
        <pc:chgData name="Basilirio Neto" userId="457339ee7ae6e424" providerId="LiveId" clId="{11E9F5AF-2B16-4079-B6BF-34C70F0E05A7}" dt="2024-07-08T13:09:38.309" v="81" actId="948"/>
        <pc:sldMkLst>
          <pc:docMk/>
          <pc:sldMk cId="3723335252" sldId="279"/>
        </pc:sldMkLst>
        <pc:spChg chg="add mod">
          <ac:chgData name="Basilirio Neto" userId="457339ee7ae6e424" providerId="LiveId" clId="{11E9F5AF-2B16-4079-B6BF-34C70F0E05A7}" dt="2024-07-08T13:06:40.748" v="56" actId="1076"/>
          <ac:spMkLst>
            <pc:docMk/>
            <pc:sldMk cId="3723335252" sldId="279"/>
            <ac:spMk id="5" creationId="{888A80D4-9C1A-2B8E-71AA-48049517E611}"/>
          </ac:spMkLst>
        </pc:spChg>
        <pc:spChg chg="add mod">
          <ac:chgData name="Basilirio Neto" userId="457339ee7ae6e424" providerId="LiveId" clId="{11E9F5AF-2B16-4079-B6BF-34C70F0E05A7}" dt="2024-07-08T13:09:38.309" v="81" actId="948"/>
          <ac:spMkLst>
            <pc:docMk/>
            <pc:sldMk cId="3723335252" sldId="279"/>
            <ac:spMk id="8" creationId="{5C9E6A75-C1EB-1441-468C-800FCF4F8282}"/>
          </ac:spMkLst>
        </pc:spChg>
        <pc:picChg chg="add mod modCrop">
          <ac:chgData name="Basilirio Neto" userId="457339ee7ae6e424" providerId="LiveId" clId="{11E9F5AF-2B16-4079-B6BF-34C70F0E05A7}" dt="2024-07-08T13:07:05.211" v="63" actId="14100"/>
          <ac:picMkLst>
            <pc:docMk/>
            <pc:sldMk cId="3723335252" sldId="279"/>
            <ac:picMk id="2" creationId="{4477BE6F-DEFA-ED92-D341-4BC493C73F79}"/>
          </ac:picMkLst>
        </pc:picChg>
        <pc:picChg chg="add mod">
          <ac:chgData name="Basilirio Neto" userId="457339ee7ae6e424" providerId="LiveId" clId="{11E9F5AF-2B16-4079-B6BF-34C70F0E05A7}" dt="2024-07-08T13:06:55.603" v="61" actId="14100"/>
          <ac:picMkLst>
            <pc:docMk/>
            <pc:sldMk cId="3723335252" sldId="279"/>
            <ac:picMk id="6" creationId="{98DE77CA-AEEF-E9B2-FF11-ADCE6B9EE07A}"/>
          </ac:picMkLst>
        </pc:picChg>
        <pc:cxnChg chg="add mod">
          <ac:chgData name="Basilirio Neto" userId="457339ee7ae6e424" providerId="LiveId" clId="{11E9F5AF-2B16-4079-B6BF-34C70F0E05A7}" dt="2024-07-08T13:05:47.986" v="46"/>
          <ac:cxnSpMkLst>
            <pc:docMk/>
            <pc:sldMk cId="3723335252" sldId="279"/>
            <ac:cxnSpMk id="3" creationId="{96C3C1EE-4462-9FD7-648B-6831443E312D}"/>
          </ac:cxnSpMkLst>
        </pc:cxnChg>
      </pc:sldChg>
      <pc:sldChg chg="addSp modSp mod">
        <pc:chgData name="Basilirio Neto" userId="457339ee7ae6e424" providerId="LiveId" clId="{11E9F5AF-2B16-4079-B6BF-34C70F0E05A7}" dt="2024-07-08T13:14:03.107" v="110" actId="1076"/>
        <pc:sldMkLst>
          <pc:docMk/>
          <pc:sldMk cId="3563895865" sldId="280"/>
        </pc:sldMkLst>
        <pc:spChg chg="add mod">
          <ac:chgData name="Basilirio Neto" userId="457339ee7ae6e424" providerId="LiveId" clId="{11E9F5AF-2B16-4079-B6BF-34C70F0E05A7}" dt="2024-07-08T13:12:10.009" v="102"/>
          <ac:spMkLst>
            <pc:docMk/>
            <pc:sldMk cId="3563895865" sldId="280"/>
            <ac:spMk id="4" creationId="{37D874AF-D3AE-4F94-4637-320CA4605686}"/>
          </ac:spMkLst>
        </pc:spChg>
        <pc:spChg chg="add mod">
          <ac:chgData name="Basilirio Neto" userId="457339ee7ae6e424" providerId="LiveId" clId="{11E9F5AF-2B16-4079-B6BF-34C70F0E05A7}" dt="2024-07-08T13:12:19.672" v="103" actId="20577"/>
          <ac:spMkLst>
            <pc:docMk/>
            <pc:sldMk cId="3563895865" sldId="280"/>
            <ac:spMk id="6" creationId="{A77F8D63-239D-55AE-9D12-55D63E7DAF4D}"/>
          </ac:spMkLst>
        </pc:spChg>
        <pc:graphicFrameChg chg="add mod">
          <ac:chgData name="Basilirio Neto" userId="457339ee7ae6e424" providerId="LiveId" clId="{11E9F5AF-2B16-4079-B6BF-34C70F0E05A7}" dt="2024-07-08T13:13:14.289" v="104"/>
          <ac:graphicFrameMkLst>
            <pc:docMk/>
            <pc:sldMk cId="3563895865" sldId="280"/>
            <ac:graphicFrameMk id="7" creationId="{B2D52E45-DC71-445E-346A-44B511983EA2}"/>
          </ac:graphicFrameMkLst>
        </pc:graphicFrameChg>
        <pc:picChg chg="add mod modCrop">
          <ac:chgData name="Basilirio Neto" userId="457339ee7ae6e424" providerId="LiveId" clId="{11E9F5AF-2B16-4079-B6BF-34C70F0E05A7}" dt="2024-07-08T13:14:03.107" v="110" actId="1076"/>
          <ac:picMkLst>
            <pc:docMk/>
            <pc:sldMk cId="3563895865" sldId="280"/>
            <ac:picMk id="8" creationId="{400A6EE1-64CA-E102-7EB8-940C60FD1558}"/>
          </ac:picMkLst>
        </pc:picChg>
        <pc:cxnChg chg="add mod">
          <ac:chgData name="Basilirio Neto" userId="457339ee7ae6e424" providerId="LiveId" clId="{11E9F5AF-2B16-4079-B6BF-34C70F0E05A7}" dt="2024-07-08T13:07:26.913" v="64"/>
          <ac:cxnSpMkLst>
            <pc:docMk/>
            <pc:sldMk cId="3563895865" sldId="280"/>
            <ac:cxnSpMk id="2" creationId="{B7DD0CC1-76CF-1E9F-53E2-B35F27FB0ACE}"/>
          </ac:cxnSpMkLst>
        </pc:cxnChg>
      </pc:sldChg>
      <pc:sldChg chg="addSp modSp mod">
        <pc:chgData name="Basilirio Neto" userId="457339ee7ae6e424" providerId="LiveId" clId="{11E9F5AF-2B16-4079-B6BF-34C70F0E05A7}" dt="2024-07-08T13:18:07.778" v="149" actId="1076"/>
        <pc:sldMkLst>
          <pc:docMk/>
          <pc:sldMk cId="2927335903" sldId="281"/>
        </pc:sldMkLst>
        <pc:spChg chg="add mod">
          <ac:chgData name="Basilirio Neto" userId="457339ee7ae6e424" providerId="LiveId" clId="{11E9F5AF-2B16-4079-B6BF-34C70F0E05A7}" dt="2024-07-08T13:14:42.171" v="113" actId="1076"/>
          <ac:spMkLst>
            <pc:docMk/>
            <pc:sldMk cId="2927335903" sldId="281"/>
            <ac:spMk id="4" creationId="{0248E890-AE9E-0B6C-969F-90979F4E7112}"/>
          </ac:spMkLst>
        </pc:spChg>
        <pc:spChg chg="add mod">
          <ac:chgData name="Basilirio Neto" userId="457339ee7ae6e424" providerId="LiveId" clId="{11E9F5AF-2B16-4079-B6BF-34C70F0E05A7}" dt="2024-07-08T13:18:00.816" v="147" actId="1076"/>
          <ac:spMkLst>
            <pc:docMk/>
            <pc:sldMk cId="2927335903" sldId="281"/>
            <ac:spMk id="7" creationId="{AC445E17-0E89-FA0F-CCC0-718E9899AE27}"/>
          </ac:spMkLst>
        </pc:spChg>
        <pc:spChg chg="add mod">
          <ac:chgData name="Basilirio Neto" userId="457339ee7ae6e424" providerId="LiveId" clId="{11E9F5AF-2B16-4079-B6BF-34C70F0E05A7}" dt="2024-07-08T13:18:07.778" v="149" actId="1076"/>
          <ac:spMkLst>
            <pc:docMk/>
            <pc:sldMk cId="2927335903" sldId="281"/>
            <ac:spMk id="9" creationId="{494EFF58-AFB3-EF6A-440F-66820C7CF4CC}"/>
          </ac:spMkLst>
        </pc:spChg>
        <pc:picChg chg="add mod">
          <ac:chgData name="Basilirio Neto" userId="457339ee7ae6e424" providerId="LiveId" clId="{11E9F5AF-2B16-4079-B6BF-34C70F0E05A7}" dt="2024-07-08T13:17:07.103" v="137" actId="1076"/>
          <ac:picMkLst>
            <pc:docMk/>
            <pc:sldMk cId="2927335903" sldId="281"/>
            <ac:picMk id="5" creationId="{9C1201E0-22ED-3A28-65DD-395EAC60B04F}"/>
          </ac:picMkLst>
        </pc:picChg>
        <pc:cxnChg chg="add mod">
          <ac:chgData name="Basilirio Neto" userId="457339ee7ae6e424" providerId="LiveId" clId="{11E9F5AF-2B16-4079-B6BF-34C70F0E05A7}" dt="2024-07-08T13:07:28.786" v="65"/>
          <ac:cxnSpMkLst>
            <pc:docMk/>
            <pc:sldMk cId="2927335903" sldId="281"/>
            <ac:cxnSpMk id="2" creationId="{07292246-25ED-23D3-5289-DB810B8C32BE}"/>
          </ac:cxnSpMkLst>
        </pc:cxnChg>
      </pc:sldChg>
      <pc:sldChg chg="addSp modSp mod">
        <pc:chgData name="Basilirio Neto" userId="457339ee7ae6e424" providerId="LiveId" clId="{11E9F5AF-2B16-4079-B6BF-34C70F0E05A7}" dt="2024-07-08T13:25:14.301" v="184" actId="1076"/>
        <pc:sldMkLst>
          <pc:docMk/>
          <pc:sldMk cId="3954031957" sldId="282"/>
        </pc:sldMkLst>
        <pc:spChg chg="add mod">
          <ac:chgData name="Basilirio Neto" userId="457339ee7ae6e424" providerId="LiveId" clId="{11E9F5AF-2B16-4079-B6BF-34C70F0E05A7}" dt="2024-07-08T13:23:26.652" v="164" actId="948"/>
          <ac:spMkLst>
            <pc:docMk/>
            <pc:sldMk cId="3954031957" sldId="282"/>
            <ac:spMk id="4" creationId="{BC2E5BF5-B0BF-6F9D-07D9-0DEDBDB63A75}"/>
          </ac:spMkLst>
        </pc:spChg>
        <pc:spChg chg="add mod">
          <ac:chgData name="Basilirio Neto" userId="457339ee7ae6e424" providerId="LiveId" clId="{11E9F5AF-2B16-4079-B6BF-34C70F0E05A7}" dt="2024-07-08T13:24:19.673" v="169" actId="1076"/>
          <ac:spMkLst>
            <pc:docMk/>
            <pc:sldMk cId="3954031957" sldId="282"/>
            <ac:spMk id="7" creationId="{660DBDA5-3BEB-4BDD-2B17-1A8FA8B7C7B7}"/>
          </ac:spMkLst>
        </pc:spChg>
        <pc:spChg chg="add mod">
          <ac:chgData name="Basilirio Neto" userId="457339ee7ae6e424" providerId="LiveId" clId="{11E9F5AF-2B16-4079-B6BF-34C70F0E05A7}" dt="2024-07-08T13:25:14.301" v="184" actId="1076"/>
          <ac:spMkLst>
            <pc:docMk/>
            <pc:sldMk cId="3954031957" sldId="282"/>
            <ac:spMk id="10" creationId="{15C04178-FCF5-1C8A-94C3-50B876917C83}"/>
          </ac:spMkLst>
        </pc:spChg>
        <pc:graphicFrameChg chg="add mod">
          <ac:chgData name="Basilirio Neto" userId="457339ee7ae6e424" providerId="LiveId" clId="{11E9F5AF-2B16-4079-B6BF-34C70F0E05A7}" dt="2024-07-08T13:20:22.434" v="156"/>
          <ac:graphicFrameMkLst>
            <pc:docMk/>
            <pc:sldMk cId="3954031957" sldId="282"/>
            <ac:graphicFrameMk id="5" creationId="{C6973DB6-17E8-293E-C36F-A998CCB9C8EB}"/>
          </ac:graphicFrameMkLst>
        </pc:graphicFrameChg>
        <pc:picChg chg="add mod modCrop">
          <ac:chgData name="Basilirio Neto" userId="457339ee7ae6e424" providerId="LiveId" clId="{11E9F5AF-2B16-4079-B6BF-34C70F0E05A7}" dt="2024-07-08T13:23:46.897" v="167" actId="1076"/>
          <ac:picMkLst>
            <pc:docMk/>
            <pc:sldMk cId="3954031957" sldId="282"/>
            <ac:picMk id="6" creationId="{954A9B6C-1613-9415-6CC8-0D541E505AD4}"/>
          </ac:picMkLst>
        </pc:picChg>
        <pc:picChg chg="add mod">
          <ac:chgData name="Basilirio Neto" userId="457339ee7ae6e424" providerId="LiveId" clId="{11E9F5AF-2B16-4079-B6BF-34C70F0E05A7}" dt="2024-07-08T13:24:42.838" v="178" actId="1076"/>
          <ac:picMkLst>
            <pc:docMk/>
            <pc:sldMk cId="3954031957" sldId="282"/>
            <ac:picMk id="8" creationId="{39592412-8812-8358-9A08-F4A60EE17E15}"/>
          </ac:picMkLst>
        </pc:picChg>
        <pc:cxnChg chg="add mod">
          <ac:chgData name="Basilirio Neto" userId="457339ee7ae6e424" providerId="LiveId" clId="{11E9F5AF-2B16-4079-B6BF-34C70F0E05A7}" dt="2024-07-08T13:07:30.189" v="66"/>
          <ac:cxnSpMkLst>
            <pc:docMk/>
            <pc:sldMk cId="3954031957" sldId="282"/>
            <ac:cxnSpMk id="2" creationId="{B08ECB3C-B0CD-1CC8-C175-CCB423D0A3E6}"/>
          </ac:cxnSpMkLst>
        </pc:cxnChg>
      </pc:sldChg>
      <pc:sldChg chg="addSp delSp modSp mod">
        <pc:chgData name="Basilirio Neto" userId="457339ee7ae6e424" providerId="LiveId" clId="{11E9F5AF-2B16-4079-B6BF-34C70F0E05A7}" dt="2024-07-08T13:29:48.693" v="222" actId="1076"/>
        <pc:sldMkLst>
          <pc:docMk/>
          <pc:sldMk cId="1126325000" sldId="283"/>
        </pc:sldMkLst>
        <pc:spChg chg="add mod">
          <ac:chgData name="Basilirio Neto" userId="457339ee7ae6e424" providerId="LiveId" clId="{11E9F5AF-2B16-4079-B6BF-34C70F0E05A7}" dt="2024-07-08T13:29:48.693" v="222" actId="1076"/>
          <ac:spMkLst>
            <pc:docMk/>
            <pc:sldMk cId="1126325000" sldId="283"/>
            <ac:spMk id="4" creationId="{F19758EE-FA1E-DC00-4C54-17E87ADC4BE5}"/>
          </ac:spMkLst>
        </pc:spChg>
        <pc:spChg chg="add del mod">
          <ac:chgData name="Basilirio Neto" userId="457339ee7ae6e424" providerId="LiveId" clId="{11E9F5AF-2B16-4079-B6BF-34C70F0E05A7}" dt="2024-07-08T13:28:53.345" v="211" actId="478"/>
          <ac:spMkLst>
            <pc:docMk/>
            <pc:sldMk cId="1126325000" sldId="283"/>
            <ac:spMk id="7" creationId="{8F355DB2-C7DC-9E1E-A219-EC5A5C90A8DD}"/>
          </ac:spMkLst>
        </pc:spChg>
        <pc:picChg chg="add del mod">
          <ac:chgData name="Basilirio Neto" userId="457339ee7ae6e424" providerId="LiveId" clId="{11E9F5AF-2B16-4079-B6BF-34C70F0E05A7}" dt="2024-07-08T13:28:51.633" v="209" actId="478"/>
          <ac:picMkLst>
            <pc:docMk/>
            <pc:sldMk cId="1126325000" sldId="283"/>
            <ac:picMk id="5" creationId="{3F0F3A3D-0FD6-6024-1F75-FE8B446F50AE}"/>
          </ac:picMkLst>
        </pc:picChg>
        <pc:cxnChg chg="add del mod">
          <ac:chgData name="Basilirio Neto" userId="457339ee7ae6e424" providerId="LiveId" clId="{11E9F5AF-2B16-4079-B6BF-34C70F0E05A7}" dt="2024-07-08T13:28:54.793" v="212" actId="478"/>
          <ac:cxnSpMkLst>
            <pc:docMk/>
            <pc:sldMk cId="1126325000" sldId="283"/>
            <ac:cxnSpMk id="2" creationId="{9FA7139E-906B-0B69-D831-97913F2CA906}"/>
          </ac:cxnSpMkLst>
        </pc:cxnChg>
      </pc:sldChg>
      <pc:sldChg chg="addSp modSp mod">
        <pc:chgData name="Basilirio Neto" userId="457339ee7ae6e424" providerId="LiveId" clId="{11E9F5AF-2B16-4079-B6BF-34C70F0E05A7}" dt="2024-07-08T13:30:19.514" v="227" actId="14100"/>
        <pc:sldMkLst>
          <pc:docMk/>
          <pc:sldMk cId="1336336297" sldId="284"/>
        </pc:sldMkLst>
        <pc:spChg chg="add mod">
          <ac:chgData name="Basilirio Neto" userId="457339ee7ae6e424" providerId="LiveId" clId="{11E9F5AF-2B16-4079-B6BF-34C70F0E05A7}" dt="2024-07-08T13:28:47.260" v="208" actId="14100"/>
          <ac:spMkLst>
            <pc:docMk/>
            <pc:sldMk cId="1336336297" sldId="284"/>
            <ac:spMk id="4" creationId="{5F114C67-CF49-A3E0-20DB-752601EE3F99}"/>
          </ac:spMkLst>
        </pc:spChg>
        <pc:spChg chg="add mod">
          <ac:chgData name="Basilirio Neto" userId="457339ee7ae6e424" providerId="LiveId" clId="{11E9F5AF-2B16-4079-B6BF-34C70F0E05A7}" dt="2024-07-08T13:30:19.514" v="227" actId="14100"/>
          <ac:spMkLst>
            <pc:docMk/>
            <pc:sldMk cId="1336336297" sldId="284"/>
            <ac:spMk id="6" creationId="{5D752A80-6D11-C1D9-008D-C285DDFB5E9E}"/>
          </ac:spMkLst>
        </pc:spChg>
        <pc:picChg chg="add mod">
          <ac:chgData name="Basilirio Neto" userId="457339ee7ae6e424" providerId="LiveId" clId="{11E9F5AF-2B16-4079-B6BF-34C70F0E05A7}" dt="2024-07-08T13:28:30.013" v="205" actId="1076"/>
          <ac:picMkLst>
            <pc:docMk/>
            <pc:sldMk cId="1336336297" sldId="284"/>
            <ac:picMk id="3" creationId="{0006EF74-5D19-8AB1-BF52-E3F3EEF9FB40}"/>
          </ac:picMkLst>
        </pc:picChg>
        <pc:cxnChg chg="add mod">
          <ac:chgData name="Basilirio Neto" userId="457339ee7ae6e424" providerId="LiveId" clId="{11E9F5AF-2B16-4079-B6BF-34C70F0E05A7}" dt="2024-07-08T13:07:32.888" v="68"/>
          <ac:cxnSpMkLst>
            <pc:docMk/>
            <pc:sldMk cId="1336336297" sldId="284"/>
            <ac:cxnSpMk id="2" creationId="{13B982D3-0E3E-33EC-B23E-0CD11C1E05C5}"/>
          </ac:cxnSpMkLst>
        </pc:cxnChg>
      </pc:sldChg>
      <pc:sldChg chg="addSp modSp mod">
        <pc:chgData name="Basilirio Neto" userId="457339ee7ae6e424" providerId="LiveId" clId="{11E9F5AF-2B16-4079-B6BF-34C70F0E05A7}" dt="2024-07-08T13:41:59.655" v="252" actId="1076"/>
        <pc:sldMkLst>
          <pc:docMk/>
          <pc:sldMk cId="1383444450" sldId="285"/>
        </pc:sldMkLst>
        <pc:spChg chg="add mod">
          <ac:chgData name="Basilirio Neto" userId="457339ee7ae6e424" providerId="LiveId" clId="{11E9F5AF-2B16-4079-B6BF-34C70F0E05A7}" dt="2024-07-08T13:38:48.587" v="239" actId="14100"/>
          <ac:spMkLst>
            <pc:docMk/>
            <pc:sldMk cId="1383444450" sldId="285"/>
            <ac:spMk id="6" creationId="{DE1D586E-3F33-6010-3844-6F3211DF4FF9}"/>
          </ac:spMkLst>
        </pc:spChg>
        <pc:spChg chg="add mod">
          <ac:chgData name="Basilirio Neto" userId="457339ee7ae6e424" providerId="LiveId" clId="{11E9F5AF-2B16-4079-B6BF-34C70F0E05A7}" dt="2024-07-08T13:39:21.637" v="244" actId="255"/>
          <ac:spMkLst>
            <pc:docMk/>
            <pc:sldMk cId="1383444450" sldId="285"/>
            <ac:spMk id="8" creationId="{F5CCA5E5-C164-CCCB-05B9-E469281B2E30}"/>
          </ac:spMkLst>
        </pc:spChg>
        <pc:graphicFrameChg chg="add mod">
          <ac:chgData name="Basilirio Neto" userId="457339ee7ae6e424" providerId="LiveId" clId="{11E9F5AF-2B16-4079-B6BF-34C70F0E05A7}" dt="2024-07-08T13:40:31.314" v="245"/>
          <ac:graphicFrameMkLst>
            <pc:docMk/>
            <pc:sldMk cId="1383444450" sldId="285"/>
            <ac:graphicFrameMk id="9" creationId="{961C7499-D314-0A28-6E01-2900FEF4303C}"/>
          </ac:graphicFrameMkLst>
        </pc:graphicFrameChg>
        <pc:picChg chg="add mod">
          <ac:chgData name="Basilirio Neto" userId="457339ee7ae6e424" providerId="LiveId" clId="{11E9F5AF-2B16-4079-B6BF-34C70F0E05A7}" dt="2024-07-08T13:30:52.556" v="231" actId="1076"/>
          <ac:picMkLst>
            <pc:docMk/>
            <pc:sldMk cId="1383444450" sldId="285"/>
            <ac:picMk id="4" creationId="{E2B6D002-A887-CE7A-966C-8175838D3369}"/>
          </ac:picMkLst>
        </pc:picChg>
        <pc:picChg chg="add mod modCrop">
          <ac:chgData name="Basilirio Neto" userId="457339ee7ae6e424" providerId="LiveId" clId="{11E9F5AF-2B16-4079-B6BF-34C70F0E05A7}" dt="2024-07-08T13:41:59.655" v="252" actId="1076"/>
          <ac:picMkLst>
            <pc:docMk/>
            <pc:sldMk cId="1383444450" sldId="285"/>
            <ac:picMk id="10" creationId="{50DF761A-C9BA-AB8B-589C-1477A03AC785}"/>
          </ac:picMkLst>
        </pc:picChg>
        <pc:cxnChg chg="add mod">
          <ac:chgData name="Basilirio Neto" userId="457339ee7ae6e424" providerId="LiveId" clId="{11E9F5AF-2B16-4079-B6BF-34C70F0E05A7}" dt="2024-07-08T13:07:34.611" v="69"/>
          <ac:cxnSpMkLst>
            <pc:docMk/>
            <pc:sldMk cId="1383444450" sldId="285"/>
            <ac:cxnSpMk id="2" creationId="{5817DAB1-FEF6-B355-8A77-03F886DFBF9C}"/>
          </ac:cxnSpMkLst>
        </pc:cxnChg>
      </pc:sldChg>
      <pc:sldChg chg="addSp modSp mod">
        <pc:chgData name="Basilirio Neto" userId="457339ee7ae6e424" providerId="LiveId" clId="{11E9F5AF-2B16-4079-B6BF-34C70F0E05A7}" dt="2024-07-08T13:48:22.148" v="286" actId="1076"/>
        <pc:sldMkLst>
          <pc:docMk/>
          <pc:sldMk cId="3575133301" sldId="286"/>
        </pc:sldMkLst>
        <pc:spChg chg="add mod">
          <ac:chgData name="Basilirio Neto" userId="457339ee7ae6e424" providerId="LiveId" clId="{11E9F5AF-2B16-4079-B6BF-34C70F0E05A7}" dt="2024-07-08T13:43:58.155" v="256" actId="14100"/>
          <ac:spMkLst>
            <pc:docMk/>
            <pc:sldMk cId="3575133301" sldId="286"/>
            <ac:spMk id="4" creationId="{F35D6E0F-CAFE-9E18-BEE1-D00AA9A1CAB7}"/>
          </ac:spMkLst>
        </pc:spChg>
        <pc:spChg chg="add mod">
          <ac:chgData name="Basilirio Neto" userId="457339ee7ae6e424" providerId="LiveId" clId="{11E9F5AF-2B16-4079-B6BF-34C70F0E05A7}" dt="2024-07-08T13:48:22.148" v="286" actId="1076"/>
          <ac:spMkLst>
            <pc:docMk/>
            <pc:sldMk cId="3575133301" sldId="286"/>
            <ac:spMk id="7" creationId="{5A738DF0-B5C7-FC05-F929-E71783FF0ADB}"/>
          </ac:spMkLst>
        </pc:spChg>
        <pc:spChg chg="add mod">
          <ac:chgData name="Basilirio Neto" userId="457339ee7ae6e424" providerId="LiveId" clId="{11E9F5AF-2B16-4079-B6BF-34C70F0E05A7}" dt="2024-07-08T13:46:13.830" v="278" actId="1076"/>
          <ac:spMkLst>
            <pc:docMk/>
            <pc:sldMk cId="3575133301" sldId="286"/>
            <ac:spMk id="9" creationId="{0EA93D72-86AE-57AA-38A1-D8C7A491F5E4}"/>
          </ac:spMkLst>
        </pc:spChg>
        <pc:picChg chg="add mod">
          <ac:chgData name="Basilirio Neto" userId="457339ee7ae6e424" providerId="LiveId" clId="{11E9F5AF-2B16-4079-B6BF-34C70F0E05A7}" dt="2024-07-08T13:48:04.357" v="284" actId="1076"/>
          <ac:picMkLst>
            <pc:docMk/>
            <pc:sldMk cId="3575133301" sldId="286"/>
            <ac:picMk id="5" creationId="{5C26BB00-9200-5EB3-7139-AE12E8038C95}"/>
          </ac:picMkLst>
        </pc:picChg>
        <pc:cxnChg chg="add mod">
          <ac:chgData name="Basilirio Neto" userId="457339ee7ae6e424" providerId="LiveId" clId="{11E9F5AF-2B16-4079-B6BF-34C70F0E05A7}" dt="2024-07-08T13:07:36.215" v="70"/>
          <ac:cxnSpMkLst>
            <pc:docMk/>
            <pc:sldMk cId="3575133301" sldId="286"/>
            <ac:cxnSpMk id="2" creationId="{2A301621-0507-0747-AF97-3CF5237371C1}"/>
          </ac:cxnSpMkLst>
        </pc:cxnChg>
      </pc:sldChg>
      <pc:sldChg chg="addSp modSp mod">
        <pc:chgData name="Basilirio Neto" userId="457339ee7ae6e424" providerId="LiveId" clId="{11E9F5AF-2B16-4079-B6BF-34C70F0E05A7}" dt="2024-07-08T14:02:09.324" v="344" actId="1076"/>
        <pc:sldMkLst>
          <pc:docMk/>
          <pc:sldMk cId="3805071164" sldId="287"/>
        </pc:sldMkLst>
        <pc:spChg chg="add mod">
          <ac:chgData name="Basilirio Neto" userId="457339ee7ae6e424" providerId="LiveId" clId="{11E9F5AF-2B16-4079-B6BF-34C70F0E05A7}" dt="2024-07-08T13:59:15.160" v="310" actId="14100"/>
          <ac:spMkLst>
            <pc:docMk/>
            <pc:sldMk cId="3805071164" sldId="287"/>
            <ac:spMk id="5" creationId="{C1CA8B76-E278-09F3-ABEA-62FE0C1DADC6}"/>
          </ac:spMkLst>
        </pc:spChg>
        <pc:spChg chg="add mod">
          <ac:chgData name="Basilirio Neto" userId="457339ee7ae6e424" providerId="LiveId" clId="{11E9F5AF-2B16-4079-B6BF-34C70F0E05A7}" dt="2024-07-08T13:59:47.298" v="321" actId="1076"/>
          <ac:spMkLst>
            <pc:docMk/>
            <pc:sldMk cId="3805071164" sldId="287"/>
            <ac:spMk id="8" creationId="{7BADE76E-79ED-3DF3-9454-A45DBA07EAB4}"/>
          </ac:spMkLst>
        </pc:spChg>
        <pc:spChg chg="add mod">
          <ac:chgData name="Basilirio Neto" userId="457339ee7ae6e424" providerId="LiveId" clId="{11E9F5AF-2B16-4079-B6BF-34C70F0E05A7}" dt="2024-07-08T14:00:27.686" v="330" actId="1076"/>
          <ac:spMkLst>
            <pc:docMk/>
            <pc:sldMk cId="3805071164" sldId="287"/>
            <ac:spMk id="11" creationId="{80C98383-C212-E78C-B28B-3A5FA674D8BF}"/>
          </ac:spMkLst>
        </pc:spChg>
        <pc:spChg chg="add mod">
          <ac:chgData name="Basilirio Neto" userId="457339ee7ae6e424" providerId="LiveId" clId="{11E9F5AF-2B16-4079-B6BF-34C70F0E05A7}" dt="2024-07-08T14:00:57.927" v="335" actId="14100"/>
          <ac:spMkLst>
            <pc:docMk/>
            <pc:sldMk cId="3805071164" sldId="287"/>
            <ac:spMk id="13" creationId="{AC50DD62-7B96-40F1-A34A-092EFA4A4186}"/>
          </ac:spMkLst>
        </pc:spChg>
        <pc:picChg chg="add mod">
          <ac:chgData name="Basilirio Neto" userId="457339ee7ae6e424" providerId="LiveId" clId="{11E9F5AF-2B16-4079-B6BF-34C70F0E05A7}" dt="2024-07-08T13:58:56.412" v="306" actId="1076"/>
          <ac:picMkLst>
            <pc:docMk/>
            <pc:sldMk cId="3805071164" sldId="287"/>
            <ac:picMk id="3" creationId="{9FA78747-C07E-0D68-95D7-2F90D95B5FF0}"/>
          </ac:picMkLst>
        </pc:picChg>
        <pc:picChg chg="add mod">
          <ac:chgData name="Basilirio Neto" userId="457339ee7ae6e424" providerId="LiveId" clId="{11E9F5AF-2B16-4079-B6BF-34C70F0E05A7}" dt="2024-07-08T13:59:25.170" v="313" actId="14100"/>
          <ac:picMkLst>
            <pc:docMk/>
            <pc:sldMk cId="3805071164" sldId="287"/>
            <ac:picMk id="6" creationId="{2568FECC-B83A-FD1C-AD2C-3E0FDA6560E8}"/>
          </ac:picMkLst>
        </pc:picChg>
        <pc:picChg chg="add mod">
          <ac:chgData name="Basilirio Neto" userId="457339ee7ae6e424" providerId="LiveId" clId="{11E9F5AF-2B16-4079-B6BF-34C70F0E05A7}" dt="2024-07-08T14:00:01.842" v="324" actId="14100"/>
          <ac:picMkLst>
            <pc:docMk/>
            <pc:sldMk cId="3805071164" sldId="287"/>
            <ac:picMk id="9" creationId="{064539A9-2752-6F8B-4C34-8CEB16392771}"/>
          </ac:picMkLst>
        </pc:picChg>
        <pc:picChg chg="add mod">
          <ac:chgData name="Basilirio Neto" userId="457339ee7ae6e424" providerId="LiveId" clId="{11E9F5AF-2B16-4079-B6BF-34C70F0E05A7}" dt="2024-07-08T14:02:09.324" v="344" actId="1076"/>
          <ac:picMkLst>
            <pc:docMk/>
            <pc:sldMk cId="3805071164" sldId="287"/>
            <ac:picMk id="15" creationId="{7E0FA841-4022-8FCF-CDAC-AF79642B5F73}"/>
          </ac:picMkLst>
        </pc:picChg>
        <pc:cxnChg chg="add mod">
          <ac:chgData name="Basilirio Neto" userId="457339ee7ae6e424" providerId="LiveId" clId="{11E9F5AF-2B16-4079-B6BF-34C70F0E05A7}" dt="2024-07-08T13:07:37.796" v="71"/>
          <ac:cxnSpMkLst>
            <pc:docMk/>
            <pc:sldMk cId="3805071164" sldId="287"/>
            <ac:cxnSpMk id="2" creationId="{BECD06EF-FE27-3C41-A08A-A65FC36CAC69}"/>
          </ac:cxnSpMkLst>
        </pc:cxnChg>
      </pc:sldChg>
      <pc:sldChg chg="addSp delSp modSp mod">
        <pc:chgData name="Basilirio Neto" userId="457339ee7ae6e424" providerId="LiveId" clId="{11E9F5AF-2B16-4079-B6BF-34C70F0E05A7}" dt="2024-07-08T14:10:39.233" v="448" actId="1076"/>
        <pc:sldMkLst>
          <pc:docMk/>
          <pc:sldMk cId="676800751" sldId="288"/>
        </pc:sldMkLst>
        <pc:spChg chg="add del mod">
          <ac:chgData name="Basilirio Neto" userId="457339ee7ae6e424" providerId="LiveId" clId="{11E9F5AF-2B16-4079-B6BF-34C70F0E05A7}" dt="2024-07-08T13:49:49.345" v="290" actId="22"/>
          <ac:spMkLst>
            <pc:docMk/>
            <pc:sldMk cId="676800751" sldId="288"/>
            <ac:spMk id="3" creationId="{4574F2F1-7C16-842B-3C3A-534CC3E417D5}"/>
          </ac:spMkLst>
        </pc:spChg>
        <pc:spChg chg="add mod">
          <ac:chgData name="Basilirio Neto" userId="457339ee7ae6e424" providerId="LiveId" clId="{11E9F5AF-2B16-4079-B6BF-34C70F0E05A7}" dt="2024-07-08T14:09:56.222" v="442"/>
          <ac:spMkLst>
            <pc:docMk/>
            <pc:sldMk cId="676800751" sldId="288"/>
            <ac:spMk id="6" creationId="{18F5D908-179D-BA93-6B6F-12D1EA10880F}"/>
          </ac:spMkLst>
        </pc:spChg>
        <pc:spChg chg="add mod">
          <ac:chgData name="Basilirio Neto" userId="457339ee7ae6e424" providerId="LiveId" clId="{11E9F5AF-2B16-4079-B6BF-34C70F0E05A7}" dt="2024-07-08T14:08:30.766" v="428" actId="20577"/>
          <ac:spMkLst>
            <pc:docMk/>
            <pc:sldMk cId="676800751" sldId="288"/>
            <ac:spMk id="8" creationId="{4CF48804-81C3-4BFE-7D38-31B992816BD9}"/>
          </ac:spMkLst>
        </pc:spChg>
        <pc:spChg chg="add mod">
          <ac:chgData name="Basilirio Neto" userId="457339ee7ae6e424" providerId="LiveId" clId="{11E9F5AF-2B16-4079-B6BF-34C70F0E05A7}" dt="2024-07-08T14:10:39.233" v="448" actId="1076"/>
          <ac:spMkLst>
            <pc:docMk/>
            <pc:sldMk cId="676800751" sldId="288"/>
            <ac:spMk id="10" creationId="{5AD02890-BC0E-1765-32A8-2A9898559430}"/>
          </ac:spMkLst>
        </pc:spChg>
        <pc:cxnChg chg="add mod">
          <ac:chgData name="Basilirio Neto" userId="457339ee7ae6e424" providerId="LiveId" clId="{11E9F5AF-2B16-4079-B6BF-34C70F0E05A7}" dt="2024-07-08T13:49:53.913" v="291"/>
          <ac:cxnSpMkLst>
            <pc:docMk/>
            <pc:sldMk cId="676800751" sldId="288"/>
            <ac:cxnSpMk id="4" creationId="{7EBF5175-441D-C68F-9894-696384C7883C}"/>
          </ac:cxnSpMkLst>
        </pc:cxnChg>
      </pc:sldChg>
      <pc:sldChg chg="addSp modSp mod">
        <pc:chgData name="Basilirio Neto" userId="457339ee7ae6e424" providerId="LiveId" clId="{11E9F5AF-2B16-4079-B6BF-34C70F0E05A7}" dt="2024-07-08T14:26:26.871" v="499" actId="1076"/>
        <pc:sldMkLst>
          <pc:docMk/>
          <pc:sldMk cId="499969889" sldId="289"/>
        </pc:sldMkLst>
        <pc:spChg chg="add mod">
          <ac:chgData name="Basilirio Neto" userId="457339ee7ae6e424" providerId="LiveId" clId="{11E9F5AF-2B16-4079-B6BF-34C70F0E05A7}" dt="2024-07-08T14:11:35.022" v="468" actId="20577"/>
          <ac:spMkLst>
            <pc:docMk/>
            <pc:sldMk cId="499969889" sldId="289"/>
            <ac:spMk id="4" creationId="{82BE19E9-FFEE-474D-5B21-8913A315CC47}"/>
          </ac:spMkLst>
        </pc:spChg>
        <pc:spChg chg="add mod">
          <ac:chgData name="Basilirio Neto" userId="457339ee7ae6e424" providerId="LiveId" clId="{11E9F5AF-2B16-4079-B6BF-34C70F0E05A7}" dt="2024-07-08T14:12:12.008" v="474" actId="14100"/>
          <ac:spMkLst>
            <pc:docMk/>
            <pc:sldMk cId="499969889" sldId="289"/>
            <ac:spMk id="6" creationId="{1E9A7641-D582-9CAC-B529-999BA0121D69}"/>
          </ac:spMkLst>
        </pc:spChg>
        <pc:spChg chg="add mod">
          <ac:chgData name="Basilirio Neto" userId="457339ee7ae6e424" providerId="LiveId" clId="{11E9F5AF-2B16-4079-B6BF-34C70F0E05A7}" dt="2024-07-08T14:24:59.039" v="495" actId="1076"/>
          <ac:spMkLst>
            <pc:docMk/>
            <pc:sldMk cId="499969889" sldId="289"/>
            <ac:spMk id="9" creationId="{B205469D-9FC6-E0EA-A6D3-B21A0695EA1E}"/>
          </ac:spMkLst>
        </pc:spChg>
        <pc:graphicFrameChg chg="add mod">
          <ac:chgData name="Basilirio Neto" userId="457339ee7ae6e424" providerId="LiveId" clId="{11E9F5AF-2B16-4079-B6BF-34C70F0E05A7}" dt="2024-07-08T14:23:36.858" v="487"/>
          <ac:graphicFrameMkLst>
            <pc:docMk/>
            <pc:sldMk cId="499969889" sldId="289"/>
            <ac:graphicFrameMk id="10" creationId="{EFBBA6AA-7938-8704-7CD5-7E01C164FB37}"/>
          </ac:graphicFrameMkLst>
        </pc:graphicFrameChg>
        <pc:picChg chg="add mod">
          <ac:chgData name="Basilirio Neto" userId="457339ee7ae6e424" providerId="LiveId" clId="{11E9F5AF-2B16-4079-B6BF-34C70F0E05A7}" dt="2024-07-08T14:26:26.871" v="499" actId="1076"/>
          <ac:picMkLst>
            <pc:docMk/>
            <pc:sldMk cId="499969889" sldId="289"/>
            <ac:picMk id="7" creationId="{18359BC6-E98D-27D8-38B7-706F2AE05F50}"/>
          </ac:picMkLst>
        </pc:picChg>
        <pc:picChg chg="add mod modCrop">
          <ac:chgData name="Basilirio Neto" userId="457339ee7ae6e424" providerId="LiveId" clId="{11E9F5AF-2B16-4079-B6BF-34C70F0E05A7}" dt="2024-07-08T14:25:12.662" v="498" actId="1076"/>
          <ac:picMkLst>
            <pc:docMk/>
            <pc:sldMk cId="499969889" sldId="289"/>
            <ac:picMk id="11" creationId="{26AD93EE-D18C-DB10-C31A-69B887F1984E}"/>
          </ac:picMkLst>
        </pc:picChg>
        <pc:cxnChg chg="add mod">
          <ac:chgData name="Basilirio Neto" userId="457339ee7ae6e424" providerId="LiveId" clId="{11E9F5AF-2B16-4079-B6BF-34C70F0E05A7}" dt="2024-07-08T13:49:55.487" v="292"/>
          <ac:cxnSpMkLst>
            <pc:docMk/>
            <pc:sldMk cId="499969889" sldId="289"/>
            <ac:cxnSpMk id="2" creationId="{B3055EE8-C728-B255-7F22-D89AC5C1B601}"/>
          </ac:cxnSpMkLst>
        </pc:cxnChg>
      </pc:sldChg>
      <pc:sldChg chg="addSp modSp mod">
        <pc:chgData name="Basilirio Neto" userId="457339ee7ae6e424" providerId="LiveId" clId="{11E9F5AF-2B16-4079-B6BF-34C70F0E05A7}" dt="2024-07-08T14:30:39.848" v="542" actId="255"/>
        <pc:sldMkLst>
          <pc:docMk/>
          <pc:sldMk cId="2048575455" sldId="290"/>
        </pc:sldMkLst>
        <pc:spChg chg="add mod">
          <ac:chgData name="Basilirio Neto" userId="457339ee7ae6e424" providerId="LiveId" clId="{11E9F5AF-2B16-4079-B6BF-34C70F0E05A7}" dt="2024-07-08T14:30:19.908" v="531" actId="1076"/>
          <ac:spMkLst>
            <pc:docMk/>
            <pc:sldMk cId="2048575455" sldId="290"/>
            <ac:spMk id="4" creationId="{635FA5FF-65D5-E398-F72E-68FD64FB527D}"/>
          </ac:spMkLst>
        </pc:spChg>
        <pc:spChg chg="add mod">
          <ac:chgData name="Basilirio Neto" userId="457339ee7ae6e424" providerId="LiveId" clId="{11E9F5AF-2B16-4079-B6BF-34C70F0E05A7}" dt="2024-07-08T14:30:39.848" v="542" actId="255"/>
          <ac:spMkLst>
            <pc:docMk/>
            <pc:sldMk cId="2048575455" sldId="290"/>
            <ac:spMk id="6" creationId="{A2A6F3BD-C9A3-0A64-ED34-915B3AD2CE81}"/>
          </ac:spMkLst>
        </pc:spChg>
        <pc:cxnChg chg="add mod">
          <ac:chgData name="Basilirio Neto" userId="457339ee7ae6e424" providerId="LiveId" clId="{11E9F5AF-2B16-4079-B6BF-34C70F0E05A7}" dt="2024-07-08T13:49:57.060" v="293"/>
          <ac:cxnSpMkLst>
            <pc:docMk/>
            <pc:sldMk cId="2048575455" sldId="290"/>
            <ac:cxnSpMk id="2" creationId="{2B61C0F4-4B1A-D22E-1E64-D2760F77D7E4}"/>
          </ac:cxnSpMkLst>
        </pc:cxnChg>
      </pc:sldChg>
      <pc:sldChg chg="addSp modSp mod">
        <pc:chgData name="Basilirio Neto" userId="457339ee7ae6e424" providerId="LiveId" clId="{11E9F5AF-2B16-4079-B6BF-34C70F0E05A7}" dt="2024-07-08T14:35:25.431" v="558" actId="1076"/>
        <pc:sldMkLst>
          <pc:docMk/>
          <pc:sldMk cId="1022918249" sldId="291"/>
        </pc:sldMkLst>
        <pc:spChg chg="add mod">
          <ac:chgData name="Basilirio Neto" userId="457339ee7ae6e424" providerId="LiveId" clId="{11E9F5AF-2B16-4079-B6BF-34C70F0E05A7}" dt="2024-07-08T14:33:24.452" v="548" actId="2710"/>
          <ac:spMkLst>
            <pc:docMk/>
            <pc:sldMk cId="1022918249" sldId="291"/>
            <ac:spMk id="4" creationId="{581F15F6-8178-9397-4D2B-AF1A1650DFE4}"/>
          </ac:spMkLst>
        </pc:spChg>
        <pc:spChg chg="add mod">
          <ac:chgData name="Basilirio Neto" userId="457339ee7ae6e424" providerId="LiveId" clId="{11E9F5AF-2B16-4079-B6BF-34C70F0E05A7}" dt="2024-07-08T14:35:25.431" v="558" actId="1076"/>
          <ac:spMkLst>
            <pc:docMk/>
            <pc:sldMk cId="1022918249" sldId="291"/>
            <ac:spMk id="6" creationId="{5E52D2A0-C4BF-4585-C6D6-256DFFCC8E84}"/>
          </ac:spMkLst>
        </pc:spChg>
        <pc:picChg chg="add mod">
          <ac:chgData name="Basilirio Neto" userId="457339ee7ae6e424" providerId="LiveId" clId="{11E9F5AF-2B16-4079-B6BF-34C70F0E05A7}" dt="2024-07-08T14:34:02.346" v="557" actId="1076"/>
          <ac:picMkLst>
            <pc:docMk/>
            <pc:sldMk cId="1022918249" sldId="291"/>
            <ac:picMk id="7" creationId="{1D0B6A43-3EA1-B6B8-9535-7E7D9853DEFC}"/>
          </ac:picMkLst>
        </pc:picChg>
        <pc:cxnChg chg="add mod">
          <ac:chgData name="Basilirio Neto" userId="457339ee7ae6e424" providerId="LiveId" clId="{11E9F5AF-2B16-4079-B6BF-34C70F0E05A7}" dt="2024-07-08T13:49:58.452" v="294"/>
          <ac:cxnSpMkLst>
            <pc:docMk/>
            <pc:sldMk cId="1022918249" sldId="291"/>
            <ac:cxnSpMk id="2" creationId="{50267DEB-63B8-9EA5-B13F-F00FF7A7F93B}"/>
          </ac:cxnSpMkLst>
        </pc:cxnChg>
      </pc:sldChg>
      <pc:sldChg chg="addSp delSp modSp mod">
        <pc:chgData name="Basilirio Neto" userId="457339ee7ae6e424" providerId="LiveId" clId="{11E9F5AF-2B16-4079-B6BF-34C70F0E05A7}" dt="2024-07-08T14:36:13.075" v="566" actId="1076"/>
        <pc:sldMkLst>
          <pc:docMk/>
          <pc:sldMk cId="261491953" sldId="292"/>
        </pc:sldMkLst>
        <pc:spChg chg="add mod">
          <ac:chgData name="Basilirio Neto" userId="457339ee7ae6e424" providerId="LiveId" clId="{11E9F5AF-2B16-4079-B6BF-34C70F0E05A7}" dt="2024-07-08T14:36:13.075" v="566" actId="1076"/>
          <ac:spMkLst>
            <pc:docMk/>
            <pc:sldMk cId="261491953" sldId="292"/>
            <ac:spMk id="4" creationId="{B084DD8D-D1DD-91A0-34BB-66114B570344}"/>
          </ac:spMkLst>
        </pc:spChg>
        <pc:cxnChg chg="add del mod">
          <ac:chgData name="Basilirio Neto" userId="457339ee7ae6e424" providerId="LiveId" clId="{11E9F5AF-2B16-4079-B6BF-34C70F0E05A7}" dt="2024-07-08T14:35:46.286" v="561" actId="478"/>
          <ac:cxnSpMkLst>
            <pc:docMk/>
            <pc:sldMk cId="261491953" sldId="292"/>
            <ac:cxnSpMk id="2" creationId="{1D546598-7027-BE0E-C6F4-5CDD44D09CD3}"/>
          </ac:cxnSpMkLst>
        </pc:cxnChg>
      </pc:sldChg>
      <pc:sldChg chg="addSp delSp modSp mod">
        <pc:chgData name="Basilirio Neto" userId="457339ee7ae6e424" providerId="LiveId" clId="{11E9F5AF-2B16-4079-B6BF-34C70F0E05A7}" dt="2024-07-08T14:38:59.513" v="595" actId="14100"/>
        <pc:sldMkLst>
          <pc:docMk/>
          <pc:sldMk cId="351143020" sldId="293"/>
        </pc:sldMkLst>
        <pc:spChg chg="add mod">
          <ac:chgData name="Basilirio Neto" userId="457339ee7ae6e424" providerId="LiveId" clId="{11E9F5AF-2B16-4079-B6BF-34C70F0E05A7}" dt="2024-07-08T14:37:56.127" v="586" actId="14100"/>
          <ac:spMkLst>
            <pc:docMk/>
            <pc:sldMk cId="351143020" sldId="293"/>
            <ac:spMk id="5" creationId="{74BA54B3-B5F6-3655-A824-1F9120752D3F}"/>
          </ac:spMkLst>
        </pc:spChg>
        <pc:picChg chg="add mod">
          <ac:chgData name="Basilirio Neto" userId="457339ee7ae6e424" providerId="LiveId" clId="{11E9F5AF-2B16-4079-B6BF-34C70F0E05A7}" dt="2024-07-08T14:37:30.208" v="579" actId="1076"/>
          <ac:picMkLst>
            <pc:docMk/>
            <pc:sldMk cId="351143020" sldId="293"/>
            <ac:picMk id="3" creationId="{EB5024B5-B4CE-4E16-E900-983577A29D7D}"/>
          </ac:picMkLst>
        </pc:picChg>
        <pc:picChg chg="add mod modCrop">
          <ac:chgData name="Basilirio Neto" userId="457339ee7ae6e424" providerId="LiveId" clId="{11E9F5AF-2B16-4079-B6BF-34C70F0E05A7}" dt="2024-07-08T14:38:59.513" v="595" actId="14100"/>
          <ac:picMkLst>
            <pc:docMk/>
            <pc:sldMk cId="351143020" sldId="293"/>
            <ac:picMk id="6" creationId="{AA2E8621-7327-E539-A33A-9D777C0E619B}"/>
          </ac:picMkLst>
        </pc:picChg>
        <pc:cxnChg chg="add del mod">
          <ac:chgData name="Basilirio Neto" userId="457339ee7ae6e424" providerId="LiveId" clId="{11E9F5AF-2B16-4079-B6BF-34C70F0E05A7}" dt="2024-07-08T14:37:52.617" v="585" actId="478"/>
          <ac:cxnSpMkLst>
            <pc:docMk/>
            <pc:sldMk cId="351143020" sldId="293"/>
            <ac:cxnSpMk id="2" creationId="{77396CAA-FBD1-AF4D-59BE-421EAEE8679D}"/>
          </ac:cxnSpMkLst>
        </pc:cxnChg>
        <pc:cxnChg chg="add mod">
          <ac:chgData name="Basilirio Neto" userId="457339ee7ae6e424" providerId="LiveId" clId="{11E9F5AF-2B16-4079-B6BF-34C70F0E05A7}" dt="2024-07-08T14:38:16.642" v="590" actId="1582"/>
          <ac:cxnSpMkLst>
            <pc:docMk/>
            <pc:sldMk cId="351143020" sldId="293"/>
            <ac:cxnSpMk id="8" creationId="{4F9D321A-9693-DF78-B2B2-6D126C9EE8CA}"/>
          </ac:cxnSpMkLst>
        </pc:cxnChg>
      </pc:sldChg>
      <pc:sldChg chg="addSp modSp mod">
        <pc:chgData name="Basilirio Neto" userId="457339ee7ae6e424" providerId="LiveId" clId="{11E9F5AF-2B16-4079-B6BF-34C70F0E05A7}" dt="2024-07-08T14:54:14.747" v="636" actId="1076"/>
        <pc:sldMkLst>
          <pc:docMk/>
          <pc:sldMk cId="1114787557" sldId="294"/>
        </pc:sldMkLst>
        <pc:spChg chg="add mod">
          <ac:chgData name="Basilirio Neto" userId="457339ee7ae6e424" providerId="LiveId" clId="{11E9F5AF-2B16-4079-B6BF-34C70F0E05A7}" dt="2024-07-08T14:45:10.393" v="615" actId="948"/>
          <ac:spMkLst>
            <pc:docMk/>
            <pc:sldMk cId="1114787557" sldId="294"/>
            <ac:spMk id="4" creationId="{BA47DEA4-45A2-3E4D-3853-3606182C4A97}"/>
          </ac:spMkLst>
        </pc:spChg>
        <pc:spChg chg="add mod">
          <ac:chgData name="Basilirio Neto" userId="457339ee7ae6e424" providerId="LiveId" clId="{11E9F5AF-2B16-4079-B6BF-34C70F0E05A7}" dt="2024-07-08T14:45:47.846" v="620" actId="207"/>
          <ac:spMkLst>
            <pc:docMk/>
            <pc:sldMk cId="1114787557" sldId="294"/>
            <ac:spMk id="8" creationId="{439D3258-40FF-0646-C4C8-86459766B6C6}"/>
          </ac:spMkLst>
        </pc:spChg>
        <pc:spChg chg="add mod">
          <ac:chgData name="Basilirio Neto" userId="457339ee7ae6e424" providerId="LiveId" clId="{11E9F5AF-2B16-4079-B6BF-34C70F0E05A7}" dt="2024-07-08T14:48:33.273" v="630" actId="1076"/>
          <ac:spMkLst>
            <pc:docMk/>
            <pc:sldMk cId="1114787557" sldId="294"/>
            <ac:spMk id="10" creationId="{D3C90FD9-2606-D57B-9330-7E6DEBD6D015}"/>
          </ac:spMkLst>
        </pc:spChg>
        <pc:graphicFrameChg chg="add mod">
          <ac:chgData name="Basilirio Neto" userId="457339ee7ae6e424" providerId="LiveId" clId="{11E9F5AF-2B16-4079-B6BF-34C70F0E05A7}" dt="2024-07-08T14:43:28.571" v="600"/>
          <ac:graphicFrameMkLst>
            <pc:docMk/>
            <pc:sldMk cId="1114787557" sldId="294"/>
            <ac:graphicFrameMk id="5" creationId="{27D647D6-7187-552E-D319-A438B89B8E3F}"/>
          </ac:graphicFrameMkLst>
        </pc:graphicFrameChg>
        <pc:picChg chg="add mod modCrop">
          <ac:chgData name="Basilirio Neto" userId="457339ee7ae6e424" providerId="LiveId" clId="{11E9F5AF-2B16-4079-B6BF-34C70F0E05A7}" dt="2024-07-08T14:45:57.161" v="622" actId="1076"/>
          <ac:picMkLst>
            <pc:docMk/>
            <pc:sldMk cId="1114787557" sldId="294"/>
            <ac:picMk id="6" creationId="{F7F5C5CD-38AF-3258-543F-25436349E122}"/>
          </ac:picMkLst>
        </pc:picChg>
        <pc:picChg chg="add mod">
          <ac:chgData name="Basilirio Neto" userId="457339ee7ae6e424" providerId="LiveId" clId="{11E9F5AF-2B16-4079-B6BF-34C70F0E05A7}" dt="2024-07-08T14:54:14.747" v="636" actId="1076"/>
          <ac:picMkLst>
            <pc:docMk/>
            <pc:sldMk cId="1114787557" sldId="294"/>
            <ac:picMk id="12" creationId="{1B010240-1D49-AD13-8ACC-6DE66D01842A}"/>
          </ac:picMkLst>
        </pc:picChg>
        <pc:cxnChg chg="add mod">
          <ac:chgData name="Basilirio Neto" userId="457339ee7ae6e424" providerId="LiveId" clId="{11E9F5AF-2B16-4079-B6BF-34C70F0E05A7}" dt="2024-07-08T13:50:03.534" v="297"/>
          <ac:cxnSpMkLst>
            <pc:docMk/>
            <pc:sldMk cId="1114787557" sldId="294"/>
            <ac:cxnSpMk id="2" creationId="{F18A72B3-3061-6195-7EBD-4ADA33B3687C}"/>
          </ac:cxnSpMkLst>
        </pc:cxnChg>
      </pc:sldChg>
      <pc:sldChg chg="addSp modSp mod">
        <pc:chgData name="Basilirio Neto" userId="457339ee7ae6e424" providerId="LiveId" clId="{11E9F5AF-2B16-4079-B6BF-34C70F0E05A7}" dt="2024-07-08T14:57:53.331" v="655" actId="1076"/>
        <pc:sldMkLst>
          <pc:docMk/>
          <pc:sldMk cId="2976898107" sldId="295"/>
        </pc:sldMkLst>
        <pc:spChg chg="add mod">
          <ac:chgData name="Basilirio Neto" userId="457339ee7ae6e424" providerId="LiveId" clId="{11E9F5AF-2B16-4079-B6BF-34C70F0E05A7}" dt="2024-07-08T14:56:13.137" v="647" actId="255"/>
          <ac:spMkLst>
            <pc:docMk/>
            <pc:sldMk cId="2976898107" sldId="295"/>
            <ac:spMk id="7" creationId="{786A433A-9529-A9D9-FE09-733E85F698C4}"/>
          </ac:spMkLst>
        </pc:spChg>
        <pc:spChg chg="add mod">
          <ac:chgData name="Basilirio Neto" userId="457339ee7ae6e424" providerId="LiveId" clId="{11E9F5AF-2B16-4079-B6BF-34C70F0E05A7}" dt="2024-07-08T14:57:53.331" v="655" actId="1076"/>
          <ac:spMkLst>
            <pc:docMk/>
            <pc:sldMk cId="2976898107" sldId="295"/>
            <ac:spMk id="9" creationId="{1053846E-2CC2-FBC4-FCF4-58AC18A43E96}"/>
          </ac:spMkLst>
        </pc:spChg>
        <pc:picChg chg="add mod">
          <ac:chgData name="Basilirio Neto" userId="457339ee7ae6e424" providerId="LiveId" clId="{11E9F5AF-2B16-4079-B6BF-34C70F0E05A7}" dt="2024-07-08T14:55:12.011" v="638" actId="1076"/>
          <ac:picMkLst>
            <pc:docMk/>
            <pc:sldMk cId="2976898107" sldId="295"/>
            <ac:picMk id="4" creationId="{18E02004-6E2D-3100-FE44-D14E48A0E516}"/>
          </ac:picMkLst>
        </pc:picChg>
        <pc:picChg chg="add mod">
          <ac:chgData name="Basilirio Neto" userId="457339ee7ae6e424" providerId="LiveId" clId="{11E9F5AF-2B16-4079-B6BF-34C70F0E05A7}" dt="2024-07-08T14:55:34.091" v="641" actId="1076"/>
          <ac:picMkLst>
            <pc:docMk/>
            <pc:sldMk cId="2976898107" sldId="295"/>
            <ac:picMk id="5" creationId="{0034DF4F-FACE-FBE2-0C7F-9B6328344CD9}"/>
          </ac:picMkLst>
        </pc:picChg>
        <pc:cxnChg chg="add mod">
          <ac:chgData name="Basilirio Neto" userId="457339ee7ae6e424" providerId="LiveId" clId="{11E9F5AF-2B16-4079-B6BF-34C70F0E05A7}" dt="2024-07-08T13:50:05.075" v="298"/>
          <ac:cxnSpMkLst>
            <pc:docMk/>
            <pc:sldMk cId="2976898107" sldId="295"/>
            <ac:cxnSpMk id="2" creationId="{252E261B-350C-01CA-1486-8737C40BF5BA}"/>
          </ac:cxnSpMkLst>
        </pc:cxnChg>
      </pc:sldChg>
      <pc:sldChg chg="addSp modSp mod">
        <pc:chgData name="Basilirio Neto" userId="457339ee7ae6e424" providerId="LiveId" clId="{11E9F5AF-2B16-4079-B6BF-34C70F0E05A7}" dt="2024-07-08T15:04:34.346" v="820" actId="1076"/>
        <pc:sldMkLst>
          <pc:docMk/>
          <pc:sldMk cId="704432329" sldId="296"/>
        </pc:sldMkLst>
        <pc:spChg chg="add mod">
          <ac:chgData name="Basilirio Neto" userId="457339ee7ae6e424" providerId="LiveId" clId="{11E9F5AF-2B16-4079-B6BF-34C70F0E05A7}" dt="2024-07-08T14:58:45.757" v="660" actId="14100"/>
          <ac:spMkLst>
            <pc:docMk/>
            <pc:sldMk cId="704432329" sldId="296"/>
            <ac:spMk id="4" creationId="{B2381536-BFDA-4AD8-5339-452F39C7D62C}"/>
          </ac:spMkLst>
        </pc:spChg>
        <pc:spChg chg="add mod">
          <ac:chgData name="Basilirio Neto" userId="457339ee7ae6e424" providerId="LiveId" clId="{11E9F5AF-2B16-4079-B6BF-34C70F0E05A7}" dt="2024-07-08T14:59:23.310" v="667" actId="14100"/>
          <ac:spMkLst>
            <pc:docMk/>
            <pc:sldMk cId="704432329" sldId="296"/>
            <ac:spMk id="7" creationId="{D66FD11C-82F0-8CEB-3931-761C60FDE470}"/>
          </ac:spMkLst>
        </pc:spChg>
        <pc:spChg chg="add mod">
          <ac:chgData name="Basilirio Neto" userId="457339ee7ae6e424" providerId="LiveId" clId="{11E9F5AF-2B16-4079-B6BF-34C70F0E05A7}" dt="2024-07-08T15:02:01.759" v="804" actId="14100"/>
          <ac:spMkLst>
            <pc:docMk/>
            <pc:sldMk cId="704432329" sldId="296"/>
            <ac:spMk id="9" creationId="{473F1CCB-2BA3-3749-AE0D-BB28B57BC056}"/>
          </ac:spMkLst>
        </pc:spChg>
        <pc:spChg chg="add mod">
          <ac:chgData name="Basilirio Neto" userId="457339ee7ae6e424" providerId="LiveId" clId="{11E9F5AF-2B16-4079-B6BF-34C70F0E05A7}" dt="2024-07-08T15:04:34.346" v="820" actId="1076"/>
          <ac:spMkLst>
            <pc:docMk/>
            <pc:sldMk cId="704432329" sldId="296"/>
            <ac:spMk id="10" creationId="{3C1174C3-4263-7E3C-B53F-07FA4DE97299}"/>
          </ac:spMkLst>
        </pc:spChg>
        <pc:picChg chg="add mod">
          <ac:chgData name="Basilirio Neto" userId="457339ee7ae6e424" providerId="LiveId" clId="{11E9F5AF-2B16-4079-B6BF-34C70F0E05A7}" dt="2024-07-08T14:59:05.841" v="663" actId="1076"/>
          <ac:picMkLst>
            <pc:docMk/>
            <pc:sldMk cId="704432329" sldId="296"/>
            <ac:picMk id="5" creationId="{FFE5177E-A868-4670-2BD9-872A52E39A52}"/>
          </ac:picMkLst>
        </pc:picChg>
        <pc:cxnChg chg="add mod">
          <ac:chgData name="Basilirio Neto" userId="457339ee7ae6e424" providerId="LiveId" clId="{11E9F5AF-2B16-4079-B6BF-34C70F0E05A7}" dt="2024-07-08T13:50:06.994" v="299"/>
          <ac:cxnSpMkLst>
            <pc:docMk/>
            <pc:sldMk cId="704432329" sldId="296"/>
            <ac:cxnSpMk id="2" creationId="{7ABC5EEF-C381-CC1B-7E15-76238C7D91A4}"/>
          </ac:cxnSpMkLst>
        </pc:cxnChg>
      </pc:sldChg>
      <pc:sldChg chg="addSp delSp modSp mod">
        <pc:chgData name="Basilirio Neto" userId="457339ee7ae6e424" providerId="LiveId" clId="{11E9F5AF-2B16-4079-B6BF-34C70F0E05A7}" dt="2024-07-08T15:06:15.589" v="827" actId="1076"/>
        <pc:sldMkLst>
          <pc:docMk/>
          <pc:sldMk cId="3503145544" sldId="297"/>
        </pc:sldMkLst>
        <pc:spChg chg="add mod">
          <ac:chgData name="Basilirio Neto" userId="457339ee7ae6e424" providerId="LiveId" clId="{11E9F5AF-2B16-4079-B6BF-34C70F0E05A7}" dt="2024-07-08T15:06:15.589" v="827" actId="1076"/>
          <ac:spMkLst>
            <pc:docMk/>
            <pc:sldMk cId="3503145544" sldId="297"/>
            <ac:spMk id="4" creationId="{687D433E-CB22-54F7-1E33-D9AD7A7B3F06}"/>
          </ac:spMkLst>
        </pc:spChg>
        <pc:cxnChg chg="add del mod">
          <ac:chgData name="Basilirio Neto" userId="457339ee7ae6e424" providerId="LiveId" clId="{11E9F5AF-2B16-4079-B6BF-34C70F0E05A7}" dt="2024-07-08T15:05:37.161" v="826" actId="478"/>
          <ac:cxnSpMkLst>
            <pc:docMk/>
            <pc:sldMk cId="3503145544" sldId="297"/>
            <ac:cxnSpMk id="2" creationId="{48EC7512-1F97-0766-D335-6BCEEA027AEC}"/>
          </ac:cxnSpMkLst>
        </pc:cxnChg>
      </pc:sldChg>
      <pc:sldChg chg="addSp delSp modSp mod">
        <pc:chgData name="Basilirio Neto" userId="457339ee7ae6e424" providerId="LiveId" clId="{11E9F5AF-2B16-4079-B6BF-34C70F0E05A7}" dt="2024-07-08T15:15:03.918" v="905" actId="1076"/>
        <pc:sldMkLst>
          <pc:docMk/>
          <pc:sldMk cId="4095651004" sldId="298"/>
        </pc:sldMkLst>
        <pc:spChg chg="add mod">
          <ac:chgData name="Basilirio Neto" userId="457339ee7ae6e424" providerId="LiveId" clId="{11E9F5AF-2B16-4079-B6BF-34C70F0E05A7}" dt="2024-07-08T15:11:42.060" v="874"/>
          <ac:spMkLst>
            <pc:docMk/>
            <pc:sldMk cId="4095651004" sldId="298"/>
            <ac:spMk id="12" creationId="{3049EB76-2C2C-ADE9-057F-BE971B490052}"/>
          </ac:spMkLst>
        </pc:spChg>
        <pc:spChg chg="add mod">
          <ac:chgData name="Basilirio Neto" userId="457339ee7ae6e424" providerId="LiveId" clId="{11E9F5AF-2B16-4079-B6BF-34C70F0E05A7}" dt="2024-07-08T15:14:55.989" v="904" actId="1076"/>
          <ac:spMkLst>
            <pc:docMk/>
            <pc:sldMk cId="4095651004" sldId="298"/>
            <ac:spMk id="16" creationId="{45DEB747-04D8-FB4E-ACF1-2854EDA842F3}"/>
          </ac:spMkLst>
        </pc:spChg>
        <pc:spChg chg="add mod">
          <ac:chgData name="Basilirio Neto" userId="457339ee7ae6e424" providerId="LiveId" clId="{11E9F5AF-2B16-4079-B6BF-34C70F0E05A7}" dt="2024-07-08T15:14:52.938" v="903" actId="1076"/>
          <ac:spMkLst>
            <pc:docMk/>
            <pc:sldMk cId="4095651004" sldId="298"/>
            <ac:spMk id="18" creationId="{2BD7DBBD-736B-CF63-CE93-3209D4872B3B}"/>
          </ac:spMkLst>
        </pc:spChg>
        <pc:graphicFrameChg chg="add mod">
          <ac:chgData name="Basilirio Neto" userId="457339ee7ae6e424" providerId="LiveId" clId="{11E9F5AF-2B16-4079-B6BF-34C70F0E05A7}" dt="2024-07-08T15:11:31.551" v="872"/>
          <ac:graphicFrameMkLst>
            <pc:docMk/>
            <pc:sldMk cId="4095651004" sldId="298"/>
            <ac:graphicFrameMk id="11" creationId="{8B74F472-6DB4-7A8C-26BE-483B462876FF}"/>
          </ac:graphicFrameMkLst>
        </pc:graphicFrameChg>
        <pc:graphicFrameChg chg="add mod">
          <ac:chgData name="Basilirio Neto" userId="457339ee7ae6e424" providerId="LiveId" clId="{11E9F5AF-2B16-4079-B6BF-34C70F0E05A7}" dt="2024-07-08T15:11:38.770" v="873"/>
          <ac:graphicFrameMkLst>
            <pc:docMk/>
            <pc:sldMk cId="4095651004" sldId="298"/>
            <ac:graphicFrameMk id="13" creationId="{7807D91F-5978-164D-E7FF-A1A2850AF1B0}"/>
          </ac:graphicFrameMkLst>
        </pc:graphicFrameChg>
        <pc:graphicFrameChg chg="add del mod">
          <ac:chgData name="Basilirio Neto" userId="457339ee7ae6e424" providerId="LiveId" clId="{11E9F5AF-2B16-4079-B6BF-34C70F0E05A7}" dt="2024-07-08T15:12:04.717" v="877" actId="478"/>
          <ac:graphicFrameMkLst>
            <pc:docMk/>
            <pc:sldMk cId="4095651004" sldId="298"/>
            <ac:graphicFrameMk id="14" creationId="{80961769-CAAD-E808-15F9-6C799A6B16CB}"/>
          </ac:graphicFrameMkLst>
        </pc:graphicFrameChg>
        <pc:picChg chg="add del mod modCrop">
          <ac:chgData name="Basilirio Neto" userId="457339ee7ae6e424" providerId="LiveId" clId="{11E9F5AF-2B16-4079-B6BF-34C70F0E05A7}" dt="2024-07-08T15:08:39.487" v="850" actId="478"/>
          <ac:picMkLst>
            <pc:docMk/>
            <pc:sldMk cId="4095651004" sldId="298"/>
            <ac:picMk id="4" creationId="{F23F28F9-DEDE-843C-B348-C4F515D24901}"/>
          </ac:picMkLst>
        </pc:picChg>
        <pc:picChg chg="add del mod">
          <ac:chgData name="Basilirio Neto" userId="457339ee7ae6e424" providerId="LiveId" clId="{11E9F5AF-2B16-4079-B6BF-34C70F0E05A7}" dt="2024-07-08T15:08:09.067" v="842" actId="478"/>
          <ac:picMkLst>
            <pc:docMk/>
            <pc:sldMk cId="4095651004" sldId="298"/>
            <ac:picMk id="5" creationId="{FF4B12ED-7D4F-2E07-9A8F-9E59DB282D53}"/>
          </ac:picMkLst>
        </pc:picChg>
        <pc:picChg chg="add del mod">
          <ac:chgData name="Basilirio Neto" userId="457339ee7ae6e424" providerId="LiveId" clId="{11E9F5AF-2B16-4079-B6BF-34C70F0E05A7}" dt="2024-07-08T15:09:17.691" v="857" actId="478"/>
          <ac:picMkLst>
            <pc:docMk/>
            <pc:sldMk cId="4095651004" sldId="298"/>
            <ac:picMk id="6" creationId="{505C946B-A862-2F78-44B2-7A78D65D3D5A}"/>
          </ac:picMkLst>
        </pc:picChg>
        <pc:picChg chg="add del mod">
          <ac:chgData name="Basilirio Neto" userId="457339ee7ae6e424" providerId="LiveId" clId="{11E9F5AF-2B16-4079-B6BF-34C70F0E05A7}" dt="2024-07-08T15:11:15.020" v="870" actId="478"/>
          <ac:picMkLst>
            <pc:docMk/>
            <pc:sldMk cId="4095651004" sldId="298"/>
            <ac:picMk id="8" creationId="{65A9BFA0-E7B9-979B-6759-0D518A866C32}"/>
          </ac:picMkLst>
        </pc:picChg>
        <pc:picChg chg="add mod modCrop">
          <ac:chgData name="Basilirio Neto" userId="457339ee7ae6e424" providerId="LiveId" clId="{11E9F5AF-2B16-4079-B6BF-34C70F0E05A7}" dt="2024-07-08T15:15:03.918" v="905" actId="1076"/>
          <ac:picMkLst>
            <pc:docMk/>
            <pc:sldMk cId="4095651004" sldId="298"/>
            <ac:picMk id="10" creationId="{92A3395D-A460-CB1E-052C-57C25D42F9E7}"/>
          </ac:picMkLst>
        </pc:picChg>
        <pc:picChg chg="add mod">
          <ac:chgData name="Basilirio Neto" userId="457339ee7ae6e424" providerId="LiveId" clId="{11E9F5AF-2B16-4079-B6BF-34C70F0E05A7}" dt="2024-07-08T15:14:47.682" v="902" actId="1076"/>
          <ac:picMkLst>
            <pc:docMk/>
            <pc:sldMk cId="4095651004" sldId="298"/>
            <ac:picMk id="19" creationId="{713E46B7-4966-E723-3AAB-8C012A78C01D}"/>
          </ac:picMkLst>
        </pc:picChg>
        <pc:cxnChg chg="add del mod">
          <ac:chgData name="Basilirio Neto" userId="457339ee7ae6e424" providerId="LiveId" clId="{11E9F5AF-2B16-4079-B6BF-34C70F0E05A7}" dt="2024-07-08T15:08:10.957" v="843" actId="478"/>
          <ac:cxnSpMkLst>
            <pc:docMk/>
            <pc:sldMk cId="4095651004" sldId="298"/>
            <ac:cxnSpMk id="2" creationId="{C89CFBBB-3D6F-6DC9-9177-BE529CE0D768}"/>
          </ac:cxnSpMkLst>
        </pc:cxnChg>
      </pc:sldChg>
      <pc:sldChg chg="addSp modSp mod">
        <pc:chgData name="Basilirio Neto" userId="457339ee7ae6e424" providerId="LiveId" clId="{11E9F5AF-2B16-4079-B6BF-34C70F0E05A7}" dt="2024-07-08T15:26:08.123" v="949" actId="20577"/>
        <pc:sldMkLst>
          <pc:docMk/>
          <pc:sldMk cId="2855162219" sldId="299"/>
        </pc:sldMkLst>
        <pc:spChg chg="add mod">
          <ac:chgData name="Basilirio Neto" userId="457339ee7ae6e424" providerId="LiveId" clId="{11E9F5AF-2B16-4079-B6BF-34C70F0E05A7}" dt="2024-07-08T15:21:42.648" v="918" actId="14100"/>
          <ac:spMkLst>
            <pc:docMk/>
            <pc:sldMk cId="2855162219" sldId="299"/>
            <ac:spMk id="5" creationId="{C3F03533-B617-5520-8BE1-25B8D70DA7E6}"/>
          </ac:spMkLst>
        </pc:spChg>
        <pc:spChg chg="add mod">
          <ac:chgData name="Basilirio Neto" userId="457339ee7ae6e424" providerId="LiveId" clId="{11E9F5AF-2B16-4079-B6BF-34C70F0E05A7}" dt="2024-07-08T15:26:08.123" v="949" actId="20577"/>
          <ac:spMkLst>
            <pc:docMk/>
            <pc:sldMk cId="2855162219" sldId="299"/>
            <ac:spMk id="7" creationId="{50983038-0533-53F0-6236-EBBC5BD1EE4A}"/>
          </ac:spMkLst>
        </pc:spChg>
        <pc:picChg chg="add mod">
          <ac:chgData name="Basilirio Neto" userId="457339ee7ae6e424" providerId="LiveId" clId="{11E9F5AF-2B16-4079-B6BF-34C70F0E05A7}" dt="2024-07-08T15:15:10.693" v="906" actId="1076"/>
          <ac:picMkLst>
            <pc:docMk/>
            <pc:sldMk cId="2855162219" sldId="299"/>
            <ac:picMk id="3" creationId="{A6334DAC-73FA-35B0-1E8C-D9F7F471C22C}"/>
          </ac:picMkLst>
        </pc:picChg>
        <pc:cxnChg chg="add mod">
          <ac:chgData name="Basilirio Neto" userId="457339ee7ae6e424" providerId="LiveId" clId="{11E9F5AF-2B16-4079-B6BF-34C70F0E05A7}" dt="2024-07-08T13:50:11.453" v="302"/>
          <ac:cxnSpMkLst>
            <pc:docMk/>
            <pc:sldMk cId="2855162219" sldId="299"/>
            <ac:cxnSpMk id="2" creationId="{932A8A0B-D522-CD51-C91B-DE8DEAEB0C0B}"/>
          </ac:cxnSpMkLst>
        </pc:cxnChg>
      </pc:sldChg>
      <pc:sldChg chg="addSp delSp modSp mod">
        <pc:chgData name="Basilirio Neto" userId="457339ee7ae6e424" providerId="LiveId" clId="{11E9F5AF-2B16-4079-B6BF-34C70F0E05A7}" dt="2024-07-08T15:41:41.976" v="1140" actId="20577"/>
        <pc:sldMkLst>
          <pc:docMk/>
          <pc:sldMk cId="1966971733" sldId="300"/>
        </pc:sldMkLst>
        <pc:spChg chg="add mod">
          <ac:chgData name="Basilirio Neto" userId="457339ee7ae6e424" providerId="LiveId" clId="{11E9F5AF-2B16-4079-B6BF-34C70F0E05A7}" dt="2024-07-08T15:41:41.976" v="1140" actId="20577"/>
          <ac:spMkLst>
            <pc:docMk/>
            <pc:sldMk cId="1966971733" sldId="300"/>
            <ac:spMk id="4" creationId="{DDE1EB22-4884-451E-D5A4-8FB6DE319B24}"/>
          </ac:spMkLst>
        </pc:spChg>
        <pc:cxnChg chg="add del mod">
          <ac:chgData name="Basilirio Neto" userId="457339ee7ae6e424" providerId="LiveId" clId="{11E9F5AF-2B16-4079-B6BF-34C70F0E05A7}" dt="2024-07-08T15:25:24.966" v="939" actId="478"/>
          <ac:cxnSpMkLst>
            <pc:docMk/>
            <pc:sldMk cId="1966971733" sldId="300"/>
            <ac:cxnSpMk id="2" creationId="{795F6BA3-FD8F-39B2-ACFA-1CFB932A0BFD}"/>
          </ac:cxnSpMkLst>
        </pc:cxnChg>
      </pc:sldChg>
      <pc:sldChg chg="addSp modSp mod">
        <pc:chgData name="Basilirio Neto" userId="457339ee7ae6e424" providerId="LiveId" clId="{11E9F5AF-2B16-4079-B6BF-34C70F0E05A7}" dt="2024-07-08T15:29:46.854" v="1077" actId="2710"/>
        <pc:sldMkLst>
          <pc:docMk/>
          <pc:sldMk cId="1649875581" sldId="301"/>
        </pc:sldMkLst>
        <pc:spChg chg="add mod">
          <ac:chgData name="Basilirio Neto" userId="457339ee7ae6e424" providerId="LiveId" clId="{11E9F5AF-2B16-4079-B6BF-34C70F0E05A7}" dt="2024-07-08T15:27:27.745" v="960" actId="14100"/>
          <ac:spMkLst>
            <pc:docMk/>
            <pc:sldMk cId="1649875581" sldId="301"/>
            <ac:spMk id="5" creationId="{E73B2A5C-E15E-B2CA-6197-93864D148707}"/>
          </ac:spMkLst>
        </pc:spChg>
        <pc:spChg chg="add mod">
          <ac:chgData name="Basilirio Neto" userId="457339ee7ae6e424" providerId="LiveId" clId="{11E9F5AF-2B16-4079-B6BF-34C70F0E05A7}" dt="2024-07-08T15:29:46.854" v="1077" actId="2710"/>
          <ac:spMkLst>
            <pc:docMk/>
            <pc:sldMk cId="1649875581" sldId="301"/>
            <ac:spMk id="7" creationId="{B8C84544-00D1-A04D-38F7-2CAB040412D0}"/>
          </ac:spMkLst>
        </pc:spChg>
        <pc:picChg chg="add mod">
          <ac:chgData name="Basilirio Neto" userId="457339ee7ae6e424" providerId="LiveId" clId="{11E9F5AF-2B16-4079-B6BF-34C70F0E05A7}" dt="2024-07-08T15:26:58.069" v="955" actId="1076"/>
          <ac:picMkLst>
            <pc:docMk/>
            <pc:sldMk cId="1649875581" sldId="301"/>
            <ac:picMk id="3" creationId="{07203223-D5E2-09C7-9ED5-7363E43FCBA2}"/>
          </ac:picMkLst>
        </pc:picChg>
        <pc:cxnChg chg="add mod">
          <ac:chgData name="Basilirio Neto" userId="457339ee7ae6e424" providerId="LiveId" clId="{11E9F5AF-2B16-4079-B6BF-34C70F0E05A7}" dt="2024-07-08T15:23:36.440" v="928"/>
          <ac:cxnSpMkLst>
            <pc:docMk/>
            <pc:sldMk cId="1649875581" sldId="301"/>
            <ac:cxnSpMk id="2" creationId="{34DAAD80-C447-A53F-4AE8-93D97D057991}"/>
          </ac:cxnSpMkLst>
        </pc:cxnChg>
      </pc:sldChg>
      <pc:sldChg chg="addSp delSp modSp mod">
        <pc:chgData name="Basilirio Neto" userId="457339ee7ae6e424" providerId="LiveId" clId="{11E9F5AF-2B16-4079-B6BF-34C70F0E05A7}" dt="2024-07-08T15:35:26.984" v="1100" actId="14100"/>
        <pc:sldMkLst>
          <pc:docMk/>
          <pc:sldMk cId="1959969001" sldId="302"/>
        </pc:sldMkLst>
        <pc:spChg chg="add mod">
          <ac:chgData name="Basilirio Neto" userId="457339ee7ae6e424" providerId="LiveId" clId="{11E9F5AF-2B16-4079-B6BF-34C70F0E05A7}" dt="2024-07-08T15:33:24.313" v="1084" actId="2710"/>
          <ac:spMkLst>
            <pc:docMk/>
            <pc:sldMk cId="1959969001" sldId="302"/>
            <ac:spMk id="4" creationId="{8336DD9A-4936-6AB5-F1C8-85866D17142D}"/>
          </ac:spMkLst>
        </pc:spChg>
        <pc:spChg chg="add mod">
          <ac:chgData name="Basilirio Neto" userId="457339ee7ae6e424" providerId="LiveId" clId="{11E9F5AF-2B16-4079-B6BF-34C70F0E05A7}" dt="2024-07-08T15:33:50.454" v="1089" actId="1076"/>
          <ac:spMkLst>
            <pc:docMk/>
            <pc:sldMk cId="1959969001" sldId="302"/>
            <ac:spMk id="6" creationId="{FBB2867C-AD06-98C2-C18B-3334C3634933}"/>
          </ac:spMkLst>
        </pc:spChg>
        <pc:spChg chg="add mod">
          <ac:chgData name="Basilirio Neto" userId="457339ee7ae6e424" providerId="LiveId" clId="{11E9F5AF-2B16-4079-B6BF-34C70F0E05A7}" dt="2024-07-08T15:35:26.984" v="1100" actId="14100"/>
          <ac:spMkLst>
            <pc:docMk/>
            <pc:sldMk cId="1959969001" sldId="302"/>
            <ac:spMk id="7" creationId="{D2AB794F-976D-42B9-84B8-2F55D3CE97E1}"/>
          </ac:spMkLst>
        </pc:spChg>
        <pc:cxnChg chg="add del mod">
          <ac:chgData name="Basilirio Neto" userId="457339ee7ae6e424" providerId="LiveId" clId="{11E9F5AF-2B16-4079-B6BF-34C70F0E05A7}" dt="2024-07-08T15:32:37.833" v="1078" actId="478"/>
          <ac:cxnSpMkLst>
            <pc:docMk/>
            <pc:sldMk cId="1959969001" sldId="302"/>
            <ac:cxnSpMk id="2" creationId="{A0C453A2-83BC-24AF-ABE0-345CE062D164}"/>
          </ac:cxnSpMkLst>
        </pc:cxnChg>
      </pc:sldChg>
      <pc:sldChg chg="addSp delSp modSp mod">
        <pc:chgData name="Basilirio Neto" userId="457339ee7ae6e424" providerId="LiveId" clId="{11E9F5AF-2B16-4079-B6BF-34C70F0E05A7}" dt="2024-07-08T15:37:24.289" v="1118" actId="1076"/>
        <pc:sldMkLst>
          <pc:docMk/>
          <pc:sldMk cId="1493827975" sldId="303"/>
        </pc:sldMkLst>
        <pc:spChg chg="add mod">
          <ac:chgData name="Basilirio Neto" userId="457339ee7ae6e424" providerId="LiveId" clId="{11E9F5AF-2B16-4079-B6BF-34C70F0E05A7}" dt="2024-07-08T15:36:47.994" v="1110" actId="1076"/>
          <ac:spMkLst>
            <pc:docMk/>
            <pc:sldMk cId="1493827975" sldId="303"/>
            <ac:spMk id="4" creationId="{0BFEC00A-233A-FEDA-6E7B-8D9321675769}"/>
          </ac:spMkLst>
        </pc:spChg>
        <pc:graphicFrameChg chg="add mod">
          <ac:chgData name="Basilirio Neto" userId="457339ee7ae6e424" providerId="LiveId" clId="{11E9F5AF-2B16-4079-B6BF-34C70F0E05A7}" dt="2024-07-08T15:36:58.434" v="1111"/>
          <ac:graphicFrameMkLst>
            <pc:docMk/>
            <pc:sldMk cId="1493827975" sldId="303"/>
            <ac:graphicFrameMk id="5" creationId="{CB6D4A1B-1A00-197D-3D9E-8666360365DC}"/>
          </ac:graphicFrameMkLst>
        </pc:graphicFrameChg>
        <pc:picChg chg="add mod modCrop">
          <ac:chgData name="Basilirio Neto" userId="457339ee7ae6e424" providerId="LiveId" clId="{11E9F5AF-2B16-4079-B6BF-34C70F0E05A7}" dt="2024-07-08T15:37:24.289" v="1118" actId="1076"/>
          <ac:picMkLst>
            <pc:docMk/>
            <pc:sldMk cId="1493827975" sldId="303"/>
            <ac:picMk id="6" creationId="{E8E46987-4719-52C1-93BF-479F62D91A88}"/>
          </ac:picMkLst>
        </pc:picChg>
        <pc:cxnChg chg="add del mod">
          <ac:chgData name="Basilirio Neto" userId="457339ee7ae6e424" providerId="LiveId" clId="{11E9F5AF-2B16-4079-B6BF-34C70F0E05A7}" dt="2024-07-08T15:36:04.154" v="1102" actId="478"/>
          <ac:cxnSpMkLst>
            <pc:docMk/>
            <pc:sldMk cId="1493827975" sldId="303"/>
            <ac:cxnSpMk id="2" creationId="{A92DE8DB-F26B-1BA5-353B-DE8DEC8C157B}"/>
          </ac:cxnSpMkLst>
        </pc:cxnChg>
      </pc:sldChg>
      <pc:sldChg chg="addSp delSp modSp mod">
        <pc:chgData name="Basilirio Neto" userId="457339ee7ae6e424" providerId="LiveId" clId="{11E9F5AF-2B16-4079-B6BF-34C70F0E05A7}" dt="2024-07-08T15:39:49.463" v="1138" actId="207"/>
        <pc:sldMkLst>
          <pc:docMk/>
          <pc:sldMk cId="2532659432" sldId="304"/>
        </pc:sldMkLst>
        <pc:spChg chg="add mod">
          <ac:chgData name="Basilirio Neto" userId="457339ee7ae6e424" providerId="LiveId" clId="{11E9F5AF-2B16-4079-B6BF-34C70F0E05A7}" dt="2024-07-08T15:38:11.388" v="1124" actId="1076"/>
          <ac:spMkLst>
            <pc:docMk/>
            <pc:sldMk cId="2532659432" sldId="304"/>
            <ac:spMk id="4" creationId="{FEA215DF-7BEB-5CAD-CD76-52C968C94B90}"/>
          </ac:spMkLst>
        </pc:spChg>
        <pc:spChg chg="add mod">
          <ac:chgData name="Basilirio Neto" userId="457339ee7ae6e424" providerId="LiveId" clId="{11E9F5AF-2B16-4079-B6BF-34C70F0E05A7}" dt="2024-07-08T15:39:49.463" v="1138" actId="207"/>
          <ac:spMkLst>
            <pc:docMk/>
            <pc:sldMk cId="2532659432" sldId="304"/>
            <ac:spMk id="8" creationId="{A153F0AD-756F-5E53-9C5C-E277ABBFC136}"/>
          </ac:spMkLst>
        </pc:spChg>
        <pc:graphicFrameChg chg="add mod">
          <ac:chgData name="Basilirio Neto" userId="457339ee7ae6e424" providerId="LiveId" clId="{11E9F5AF-2B16-4079-B6BF-34C70F0E05A7}" dt="2024-07-08T15:38:30.348" v="1125"/>
          <ac:graphicFrameMkLst>
            <pc:docMk/>
            <pc:sldMk cId="2532659432" sldId="304"/>
            <ac:graphicFrameMk id="5" creationId="{224509CF-DFED-5677-89DF-D94424BA3754}"/>
          </ac:graphicFrameMkLst>
        </pc:graphicFrameChg>
        <pc:picChg chg="add mod modCrop">
          <ac:chgData name="Basilirio Neto" userId="457339ee7ae6e424" providerId="LiveId" clId="{11E9F5AF-2B16-4079-B6BF-34C70F0E05A7}" dt="2024-07-08T15:39:01.908" v="1132" actId="1076"/>
          <ac:picMkLst>
            <pc:docMk/>
            <pc:sldMk cId="2532659432" sldId="304"/>
            <ac:picMk id="6" creationId="{24E6FD76-C9C9-96B6-D89E-C851E5EA7020}"/>
          </ac:picMkLst>
        </pc:picChg>
        <pc:cxnChg chg="add del mod">
          <ac:chgData name="Basilirio Neto" userId="457339ee7ae6e424" providerId="LiveId" clId="{11E9F5AF-2B16-4079-B6BF-34C70F0E05A7}" dt="2024-07-08T15:37:45.078" v="1119" actId="478"/>
          <ac:cxnSpMkLst>
            <pc:docMk/>
            <pc:sldMk cId="2532659432" sldId="304"/>
            <ac:cxnSpMk id="2" creationId="{4253EBA0-2E1F-7DC1-1608-592B34239D59}"/>
          </ac:cxnSpMkLst>
        </pc:cxnChg>
      </pc:sldChg>
      <pc:sldChg chg="addSp modSp mod">
        <pc:chgData name="Basilirio Neto" userId="457339ee7ae6e424" providerId="LiveId" clId="{11E9F5AF-2B16-4079-B6BF-34C70F0E05A7}" dt="2024-07-08T15:47:30.939" v="1191" actId="1076"/>
        <pc:sldMkLst>
          <pc:docMk/>
          <pc:sldMk cId="3644707340" sldId="305"/>
        </pc:sldMkLst>
        <pc:spChg chg="add mod">
          <ac:chgData name="Basilirio Neto" userId="457339ee7ae6e424" providerId="LiveId" clId="{11E9F5AF-2B16-4079-B6BF-34C70F0E05A7}" dt="2024-07-08T15:42:42.488" v="1149" actId="255"/>
          <ac:spMkLst>
            <pc:docMk/>
            <pc:sldMk cId="3644707340" sldId="305"/>
            <ac:spMk id="5" creationId="{330E0AFF-3DBB-D1C1-6376-F63FE8522C7F}"/>
          </ac:spMkLst>
        </pc:spChg>
        <pc:spChg chg="add mod">
          <ac:chgData name="Basilirio Neto" userId="457339ee7ae6e424" providerId="LiveId" clId="{11E9F5AF-2B16-4079-B6BF-34C70F0E05A7}" dt="2024-07-08T15:47:27.249" v="1190" actId="1076"/>
          <ac:spMkLst>
            <pc:docMk/>
            <pc:sldMk cId="3644707340" sldId="305"/>
            <ac:spMk id="11" creationId="{946BFE73-4429-1104-298D-EE532A3350AD}"/>
          </ac:spMkLst>
        </pc:spChg>
        <pc:graphicFrameChg chg="add mod">
          <ac:chgData name="Basilirio Neto" userId="457339ee7ae6e424" providerId="LiveId" clId="{11E9F5AF-2B16-4079-B6BF-34C70F0E05A7}" dt="2024-07-08T15:42:54.520" v="1150"/>
          <ac:graphicFrameMkLst>
            <pc:docMk/>
            <pc:sldMk cId="3644707340" sldId="305"/>
            <ac:graphicFrameMk id="6" creationId="{C9FCF556-7AA0-C5E9-4CB4-9DDCD9071C20}"/>
          </ac:graphicFrameMkLst>
        </pc:graphicFrameChg>
        <pc:graphicFrameChg chg="add mod">
          <ac:chgData name="Basilirio Neto" userId="457339ee7ae6e424" providerId="LiveId" clId="{11E9F5AF-2B16-4079-B6BF-34C70F0E05A7}" dt="2024-07-08T15:43:48.048" v="1161"/>
          <ac:graphicFrameMkLst>
            <pc:docMk/>
            <pc:sldMk cId="3644707340" sldId="305"/>
            <ac:graphicFrameMk id="8" creationId="{83A64CC7-7D14-D361-7A6D-BD5F4925F7D5}"/>
          </ac:graphicFrameMkLst>
        </pc:graphicFrameChg>
        <pc:graphicFrameChg chg="add mod">
          <ac:chgData name="Basilirio Neto" userId="457339ee7ae6e424" providerId="LiveId" clId="{11E9F5AF-2B16-4079-B6BF-34C70F0E05A7}" dt="2024-07-08T15:45:40.388" v="1180"/>
          <ac:graphicFrameMkLst>
            <pc:docMk/>
            <pc:sldMk cId="3644707340" sldId="305"/>
            <ac:graphicFrameMk id="12" creationId="{2803E56A-60F6-1627-B085-6E85D0747578}"/>
          </ac:graphicFrameMkLst>
        </pc:graphicFrameChg>
        <pc:picChg chg="add mod">
          <ac:chgData name="Basilirio Neto" userId="457339ee7ae6e424" providerId="LiveId" clId="{11E9F5AF-2B16-4079-B6BF-34C70F0E05A7}" dt="2024-07-08T15:42:21.408" v="1144" actId="1076"/>
          <ac:picMkLst>
            <pc:docMk/>
            <pc:sldMk cId="3644707340" sldId="305"/>
            <ac:picMk id="3" creationId="{42572D2B-1196-03FB-56D4-F610D72723B4}"/>
          </ac:picMkLst>
        </pc:picChg>
        <pc:picChg chg="add mod modCrop">
          <ac:chgData name="Basilirio Neto" userId="457339ee7ae6e424" providerId="LiveId" clId="{11E9F5AF-2B16-4079-B6BF-34C70F0E05A7}" dt="2024-07-08T15:43:31.688" v="1160" actId="1076"/>
          <ac:picMkLst>
            <pc:docMk/>
            <pc:sldMk cId="3644707340" sldId="305"/>
            <ac:picMk id="7" creationId="{713EC627-DE4C-38E8-7B55-8376DA9FD57E}"/>
          </ac:picMkLst>
        </pc:picChg>
        <pc:picChg chg="add mod modCrop">
          <ac:chgData name="Basilirio Neto" userId="457339ee7ae6e424" providerId="LiveId" clId="{11E9F5AF-2B16-4079-B6BF-34C70F0E05A7}" dt="2024-07-08T15:44:40.458" v="1173" actId="14100"/>
          <ac:picMkLst>
            <pc:docMk/>
            <pc:sldMk cId="3644707340" sldId="305"/>
            <ac:picMk id="9" creationId="{8A408963-16F3-E874-E2AB-10D6A95FE840}"/>
          </ac:picMkLst>
        </pc:picChg>
        <pc:picChg chg="add mod modCrop">
          <ac:chgData name="Basilirio Neto" userId="457339ee7ae6e424" providerId="LiveId" clId="{11E9F5AF-2B16-4079-B6BF-34C70F0E05A7}" dt="2024-07-08T15:47:30.939" v="1191" actId="1076"/>
          <ac:picMkLst>
            <pc:docMk/>
            <pc:sldMk cId="3644707340" sldId="305"/>
            <ac:picMk id="13" creationId="{2AE6AB4C-310B-2D21-17B3-6C27D1E98570}"/>
          </ac:picMkLst>
        </pc:picChg>
        <pc:cxnChg chg="add mod">
          <ac:chgData name="Basilirio Neto" userId="457339ee7ae6e424" providerId="LiveId" clId="{11E9F5AF-2B16-4079-B6BF-34C70F0E05A7}" dt="2024-07-08T15:23:44.275" v="932"/>
          <ac:cxnSpMkLst>
            <pc:docMk/>
            <pc:sldMk cId="3644707340" sldId="305"/>
            <ac:cxnSpMk id="2" creationId="{3B8F35F4-10AA-1FF4-517D-957C568BEE50}"/>
          </ac:cxnSpMkLst>
        </pc:cxnChg>
      </pc:sldChg>
      <pc:sldChg chg="addSp modSp mod">
        <pc:chgData name="Basilirio Neto" userId="457339ee7ae6e424" providerId="LiveId" clId="{11E9F5AF-2B16-4079-B6BF-34C70F0E05A7}" dt="2024-07-08T15:50:25.158" v="1225" actId="14100"/>
        <pc:sldMkLst>
          <pc:docMk/>
          <pc:sldMk cId="2194858749" sldId="306"/>
        </pc:sldMkLst>
        <pc:spChg chg="add mod">
          <ac:chgData name="Basilirio Neto" userId="457339ee7ae6e424" providerId="LiveId" clId="{11E9F5AF-2B16-4079-B6BF-34C70F0E05A7}" dt="2024-07-08T15:48:07.320" v="1198" actId="5793"/>
          <ac:spMkLst>
            <pc:docMk/>
            <pc:sldMk cId="2194858749" sldId="306"/>
            <ac:spMk id="4" creationId="{465D2869-87AC-F918-1A90-85BAED42ED27}"/>
          </ac:spMkLst>
        </pc:spChg>
        <pc:spChg chg="add mod">
          <ac:chgData name="Basilirio Neto" userId="457339ee7ae6e424" providerId="LiveId" clId="{11E9F5AF-2B16-4079-B6BF-34C70F0E05A7}" dt="2024-07-08T15:48:40.592" v="1205" actId="123"/>
          <ac:spMkLst>
            <pc:docMk/>
            <pc:sldMk cId="2194858749" sldId="306"/>
            <ac:spMk id="6" creationId="{FEED1FF4-9C69-507F-3018-0E07BB744A34}"/>
          </ac:spMkLst>
        </pc:spChg>
        <pc:graphicFrameChg chg="add mod">
          <ac:chgData name="Basilirio Neto" userId="457339ee7ae6e424" providerId="LiveId" clId="{11E9F5AF-2B16-4079-B6BF-34C70F0E05A7}" dt="2024-07-08T15:48:54.456" v="1206"/>
          <ac:graphicFrameMkLst>
            <pc:docMk/>
            <pc:sldMk cId="2194858749" sldId="306"/>
            <ac:graphicFrameMk id="7" creationId="{A305CA49-9C2F-7E23-D011-569E70789425}"/>
          </ac:graphicFrameMkLst>
        </pc:graphicFrameChg>
        <pc:graphicFrameChg chg="add mod">
          <ac:chgData name="Basilirio Neto" userId="457339ee7ae6e424" providerId="LiveId" clId="{11E9F5AF-2B16-4079-B6BF-34C70F0E05A7}" dt="2024-07-08T15:49:37.575" v="1214"/>
          <ac:graphicFrameMkLst>
            <pc:docMk/>
            <pc:sldMk cId="2194858749" sldId="306"/>
            <ac:graphicFrameMk id="9" creationId="{0DA0AD9D-D69A-3926-438E-8B635451E614}"/>
          </ac:graphicFrameMkLst>
        </pc:graphicFrameChg>
        <pc:picChg chg="add mod modCrop">
          <ac:chgData name="Basilirio Neto" userId="457339ee7ae6e424" providerId="LiveId" clId="{11E9F5AF-2B16-4079-B6BF-34C70F0E05A7}" dt="2024-07-08T15:49:27.752" v="1213" actId="1076"/>
          <ac:picMkLst>
            <pc:docMk/>
            <pc:sldMk cId="2194858749" sldId="306"/>
            <ac:picMk id="8" creationId="{6E439A7D-C6DD-86C8-78FB-2F3C40D09DC9}"/>
          </ac:picMkLst>
        </pc:picChg>
        <pc:picChg chg="add mod modCrop">
          <ac:chgData name="Basilirio Neto" userId="457339ee7ae6e424" providerId="LiveId" clId="{11E9F5AF-2B16-4079-B6BF-34C70F0E05A7}" dt="2024-07-08T15:50:25.158" v="1225" actId="14100"/>
          <ac:picMkLst>
            <pc:docMk/>
            <pc:sldMk cId="2194858749" sldId="306"/>
            <ac:picMk id="10" creationId="{C0AC5261-9839-B179-9A48-384AAB67906A}"/>
          </ac:picMkLst>
        </pc:picChg>
        <pc:cxnChg chg="add mod">
          <ac:chgData name="Basilirio Neto" userId="457339ee7ae6e424" providerId="LiveId" clId="{11E9F5AF-2B16-4079-B6BF-34C70F0E05A7}" dt="2024-07-08T15:23:45.704" v="933"/>
          <ac:cxnSpMkLst>
            <pc:docMk/>
            <pc:sldMk cId="2194858749" sldId="306"/>
            <ac:cxnSpMk id="2" creationId="{CE3915E8-51EB-717B-F738-87AF1B924150}"/>
          </ac:cxnSpMkLst>
        </pc:cxnChg>
      </pc:sldChg>
      <pc:sldChg chg="addSp modSp mod">
        <pc:chgData name="Basilirio Neto" userId="457339ee7ae6e424" providerId="LiveId" clId="{11E9F5AF-2B16-4079-B6BF-34C70F0E05A7}" dt="2024-07-08T17:20:49.308" v="1255" actId="1076"/>
        <pc:sldMkLst>
          <pc:docMk/>
          <pc:sldMk cId="18994104" sldId="307"/>
        </pc:sldMkLst>
        <pc:spChg chg="add mod">
          <ac:chgData name="Basilirio Neto" userId="457339ee7ae6e424" providerId="LiveId" clId="{11E9F5AF-2B16-4079-B6BF-34C70F0E05A7}" dt="2024-07-08T17:18:33.145" v="1239" actId="1076"/>
          <ac:spMkLst>
            <pc:docMk/>
            <pc:sldMk cId="18994104" sldId="307"/>
            <ac:spMk id="5" creationId="{1BD4DDC8-6E96-4C3C-0AA9-6F577E106D66}"/>
          </ac:spMkLst>
        </pc:spChg>
        <pc:spChg chg="add mod">
          <ac:chgData name="Basilirio Neto" userId="457339ee7ae6e424" providerId="LiveId" clId="{11E9F5AF-2B16-4079-B6BF-34C70F0E05A7}" dt="2024-07-08T17:20:49.308" v="1255" actId="1076"/>
          <ac:spMkLst>
            <pc:docMk/>
            <pc:sldMk cId="18994104" sldId="307"/>
            <ac:spMk id="7" creationId="{318522E7-B5B3-890E-E92F-50670D99B6AB}"/>
          </ac:spMkLst>
        </pc:spChg>
        <pc:picChg chg="add mod">
          <ac:chgData name="Basilirio Neto" userId="457339ee7ae6e424" providerId="LiveId" clId="{11E9F5AF-2B16-4079-B6BF-34C70F0E05A7}" dt="2024-07-08T17:17:54.347" v="1229" actId="1076"/>
          <ac:picMkLst>
            <pc:docMk/>
            <pc:sldMk cId="18994104" sldId="307"/>
            <ac:picMk id="3" creationId="{EC99DC6D-7A29-400E-F617-BC42CC338E1B}"/>
          </ac:picMkLst>
        </pc:picChg>
        <pc:cxnChg chg="add mod">
          <ac:chgData name="Basilirio Neto" userId="457339ee7ae6e424" providerId="LiveId" clId="{11E9F5AF-2B16-4079-B6BF-34C70F0E05A7}" dt="2024-07-08T15:23:47.509" v="934"/>
          <ac:cxnSpMkLst>
            <pc:docMk/>
            <pc:sldMk cId="18994104" sldId="307"/>
            <ac:cxnSpMk id="2" creationId="{00595AE1-0FF2-737F-54CF-438C20B382F8}"/>
          </ac:cxnSpMkLst>
        </pc:cxnChg>
      </pc:sldChg>
      <pc:sldChg chg="addSp delSp modSp mod">
        <pc:chgData name="Basilirio Neto" userId="457339ee7ae6e424" providerId="LiveId" clId="{11E9F5AF-2B16-4079-B6BF-34C70F0E05A7}" dt="2024-07-08T17:29:46.313" v="1262" actId="1076"/>
        <pc:sldMkLst>
          <pc:docMk/>
          <pc:sldMk cId="2126664351" sldId="308"/>
        </pc:sldMkLst>
        <pc:spChg chg="add mod">
          <ac:chgData name="Basilirio Neto" userId="457339ee7ae6e424" providerId="LiveId" clId="{11E9F5AF-2B16-4079-B6BF-34C70F0E05A7}" dt="2024-07-08T17:29:46.313" v="1262" actId="1076"/>
          <ac:spMkLst>
            <pc:docMk/>
            <pc:sldMk cId="2126664351" sldId="308"/>
            <ac:spMk id="4" creationId="{3062F1B0-0E96-4E2F-5E24-62DD5A15C212}"/>
          </ac:spMkLst>
        </pc:spChg>
        <pc:cxnChg chg="add del mod">
          <ac:chgData name="Basilirio Neto" userId="457339ee7ae6e424" providerId="LiveId" clId="{11E9F5AF-2B16-4079-B6BF-34C70F0E05A7}" dt="2024-07-08T17:29:17.789" v="1256" actId="478"/>
          <ac:cxnSpMkLst>
            <pc:docMk/>
            <pc:sldMk cId="2126664351" sldId="308"/>
            <ac:cxnSpMk id="2" creationId="{2B65FE49-B5DB-BADA-01B7-15A530491C5B}"/>
          </ac:cxnSpMkLst>
        </pc:cxnChg>
      </pc:sldChg>
      <pc:sldChg chg="addSp modSp mod">
        <pc:chgData name="Basilirio Neto" userId="457339ee7ae6e424" providerId="LiveId" clId="{11E9F5AF-2B16-4079-B6BF-34C70F0E05A7}" dt="2024-07-08T17:47:53.794" v="1402" actId="948"/>
        <pc:sldMkLst>
          <pc:docMk/>
          <pc:sldMk cId="4130913904" sldId="309"/>
        </pc:sldMkLst>
        <pc:spChg chg="add mod">
          <ac:chgData name="Basilirio Neto" userId="457339ee7ae6e424" providerId="LiveId" clId="{11E9F5AF-2B16-4079-B6BF-34C70F0E05A7}" dt="2024-07-08T17:36:51.377" v="1299" actId="1076"/>
          <ac:spMkLst>
            <pc:docMk/>
            <pc:sldMk cId="4130913904" sldId="309"/>
            <ac:spMk id="7" creationId="{BF1BFBF4-86AF-65AD-B5A6-0083F2108AFA}"/>
          </ac:spMkLst>
        </pc:spChg>
        <pc:spChg chg="add mod">
          <ac:chgData name="Basilirio Neto" userId="457339ee7ae6e424" providerId="LiveId" clId="{11E9F5AF-2B16-4079-B6BF-34C70F0E05A7}" dt="2024-07-08T17:47:53.794" v="1402" actId="948"/>
          <ac:spMkLst>
            <pc:docMk/>
            <pc:sldMk cId="4130913904" sldId="309"/>
            <ac:spMk id="9" creationId="{16E188BB-4E59-0C01-A0E9-CDFA6F2B5BCC}"/>
          </ac:spMkLst>
        </pc:spChg>
        <pc:picChg chg="add mod">
          <ac:chgData name="Basilirio Neto" userId="457339ee7ae6e424" providerId="LiveId" clId="{11E9F5AF-2B16-4079-B6BF-34C70F0E05A7}" dt="2024-07-08T17:35:01.772" v="1276" actId="1076"/>
          <ac:picMkLst>
            <pc:docMk/>
            <pc:sldMk cId="4130913904" sldId="309"/>
            <ac:picMk id="4" creationId="{482EC837-A402-250D-E68E-F441CAF5CD99}"/>
          </ac:picMkLst>
        </pc:picChg>
        <pc:picChg chg="add mod">
          <ac:chgData name="Basilirio Neto" userId="457339ee7ae6e424" providerId="LiveId" clId="{11E9F5AF-2B16-4079-B6BF-34C70F0E05A7}" dt="2024-07-08T17:35:00.152" v="1275" actId="1076"/>
          <ac:picMkLst>
            <pc:docMk/>
            <pc:sldMk cId="4130913904" sldId="309"/>
            <ac:picMk id="5" creationId="{22C2ADD3-5E13-E03D-BA03-0DE8BE8C0234}"/>
          </ac:picMkLst>
        </pc:picChg>
        <pc:cxnChg chg="add mod">
          <ac:chgData name="Basilirio Neto" userId="457339ee7ae6e424" providerId="LiveId" clId="{11E9F5AF-2B16-4079-B6BF-34C70F0E05A7}" dt="2024-07-08T15:23:51.157" v="936"/>
          <ac:cxnSpMkLst>
            <pc:docMk/>
            <pc:sldMk cId="4130913904" sldId="309"/>
            <ac:cxnSpMk id="2" creationId="{E847B108-3339-C92D-5C0A-F6BDAE91A39F}"/>
          </ac:cxnSpMkLst>
        </pc:cxnChg>
      </pc:sldChg>
      <pc:sldChg chg="addSp modSp mod">
        <pc:chgData name="Basilirio Neto" userId="457339ee7ae6e424" providerId="LiveId" clId="{11E9F5AF-2B16-4079-B6BF-34C70F0E05A7}" dt="2024-07-08T17:42:48.428" v="1336" actId="20577"/>
        <pc:sldMkLst>
          <pc:docMk/>
          <pc:sldMk cId="3993068300" sldId="310"/>
        </pc:sldMkLst>
        <pc:spChg chg="add mod">
          <ac:chgData name="Basilirio Neto" userId="457339ee7ae6e424" providerId="LiveId" clId="{11E9F5AF-2B16-4079-B6BF-34C70F0E05A7}" dt="2024-07-08T17:39:56.617" v="1319" actId="20577"/>
          <ac:spMkLst>
            <pc:docMk/>
            <pc:sldMk cId="3993068300" sldId="310"/>
            <ac:spMk id="4" creationId="{9B45CDE4-C66C-1379-015C-015C4B60AC51}"/>
          </ac:spMkLst>
        </pc:spChg>
        <pc:spChg chg="add mod">
          <ac:chgData name="Basilirio Neto" userId="457339ee7ae6e424" providerId="LiveId" clId="{11E9F5AF-2B16-4079-B6BF-34C70F0E05A7}" dt="2024-07-08T17:42:48.428" v="1336" actId="20577"/>
          <ac:spMkLst>
            <pc:docMk/>
            <pc:sldMk cId="3993068300" sldId="310"/>
            <ac:spMk id="7" creationId="{5A49B77B-7734-CA41-356C-A98ABD40EB63}"/>
          </ac:spMkLst>
        </pc:spChg>
        <pc:picChg chg="add mod">
          <ac:chgData name="Basilirio Neto" userId="457339ee7ae6e424" providerId="LiveId" clId="{11E9F5AF-2B16-4079-B6BF-34C70F0E05A7}" dt="2024-07-08T17:40:00.612" v="1320" actId="1076"/>
          <ac:picMkLst>
            <pc:docMk/>
            <pc:sldMk cId="3993068300" sldId="310"/>
            <ac:picMk id="5" creationId="{0FD0F825-ECD5-2DAD-1D3B-98CA42AC2F28}"/>
          </ac:picMkLst>
        </pc:picChg>
        <pc:picChg chg="add mod">
          <ac:chgData name="Basilirio Neto" userId="457339ee7ae6e424" providerId="LiveId" clId="{11E9F5AF-2B16-4079-B6BF-34C70F0E05A7}" dt="2024-07-08T17:41:05.417" v="1335" actId="1076"/>
          <ac:picMkLst>
            <pc:docMk/>
            <pc:sldMk cId="3993068300" sldId="310"/>
            <ac:picMk id="8" creationId="{E84A06EE-44DC-16AA-DFBB-A40C24971FB7}"/>
          </ac:picMkLst>
        </pc:picChg>
        <pc:cxnChg chg="add mod">
          <ac:chgData name="Basilirio Neto" userId="457339ee7ae6e424" providerId="LiveId" clId="{11E9F5AF-2B16-4079-B6BF-34C70F0E05A7}" dt="2024-07-08T15:23:52.440" v="937"/>
          <ac:cxnSpMkLst>
            <pc:docMk/>
            <pc:sldMk cId="3993068300" sldId="310"/>
            <ac:cxnSpMk id="2" creationId="{348E1BC9-F0C5-8A42-9172-2957B3CAF4C0}"/>
          </ac:cxnSpMkLst>
        </pc:cxnChg>
      </pc:sldChg>
      <pc:sldChg chg="addSp modSp mod">
        <pc:chgData name="Basilirio Neto" userId="457339ee7ae6e424" providerId="LiveId" clId="{11E9F5AF-2B16-4079-B6BF-34C70F0E05A7}" dt="2024-07-08T17:44:51.742" v="1363" actId="20577"/>
        <pc:sldMkLst>
          <pc:docMk/>
          <pc:sldMk cId="1675186058" sldId="311"/>
        </pc:sldMkLst>
        <pc:spChg chg="add mod">
          <ac:chgData name="Basilirio Neto" userId="457339ee7ae6e424" providerId="LiveId" clId="{11E9F5AF-2B16-4079-B6BF-34C70F0E05A7}" dt="2024-07-08T17:44:51.742" v="1363" actId="20577"/>
          <ac:spMkLst>
            <pc:docMk/>
            <pc:sldMk cId="1675186058" sldId="311"/>
            <ac:spMk id="5" creationId="{D87AE4D9-4D4C-6884-4C59-B079D98D1E42}"/>
          </ac:spMkLst>
        </pc:spChg>
        <pc:spChg chg="add mod">
          <ac:chgData name="Basilirio Neto" userId="457339ee7ae6e424" providerId="LiveId" clId="{11E9F5AF-2B16-4079-B6BF-34C70F0E05A7}" dt="2024-07-08T17:44:40.909" v="1359" actId="1076"/>
          <ac:spMkLst>
            <pc:docMk/>
            <pc:sldMk cId="1675186058" sldId="311"/>
            <ac:spMk id="7" creationId="{E16AECE6-CEE2-A6CC-B67D-17BD47F5E4E3}"/>
          </ac:spMkLst>
        </pc:spChg>
        <pc:picChg chg="add mod">
          <ac:chgData name="Basilirio Neto" userId="457339ee7ae6e424" providerId="LiveId" clId="{11E9F5AF-2B16-4079-B6BF-34C70F0E05A7}" dt="2024-07-08T17:43:18.875" v="1339" actId="1076"/>
          <ac:picMkLst>
            <pc:docMk/>
            <pc:sldMk cId="1675186058" sldId="311"/>
            <ac:picMk id="3" creationId="{3106B538-0107-CB70-EFE6-E3EA05312166}"/>
          </ac:picMkLst>
        </pc:picChg>
        <pc:cxnChg chg="add mod">
          <ac:chgData name="Basilirio Neto" userId="457339ee7ae6e424" providerId="LiveId" clId="{11E9F5AF-2B16-4079-B6BF-34C70F0E05A7}" dt="2024-07-08T15:23:54.774" v="938"/>
          <ac:cxnSpMkLst>
            <pc:docMk/>
            <pc:sldMk cId="1675186058" sldId="311"/>
            <ac:cxnSpMk id="2" creationId="{22674564-BC9D-FB73-B18A-971D04B71A1D}"/>
          </ac:cxnSpMkLst>
        </pc:cxnChg>
      </pc:sldChg>
      <pc:sldChg chg="addSp delSp modSp mod">
        <pc:chgData name="Basilirio Neto" userId="457339ee7ae6e424" providerId="LiveId" clId="{11E9F5AF-2B16-4079-B6BF-34C70F0E05A7}" dt="2024-07-08T17:47:29.705" v="1400" actId="14100"/>
        <pc:sldMkLst>
          <pc:docMk/>
          <pc:sldMk cId="3718616992" sldId="312"/>
        </pc:sldMkLst>
        <pc:spChg chg="add mod">
          <ac:chgData name="Basilirio Neto" userId="457339ee7ae6e424" providerId="LiveId" clId="{11E9F5AF-2B16-4079-B6BF-34C70F0E05A7}" dt="2024-07-08T17:47:29.705" v="1400" actId="14100"/>
          <ac:spMkLst>
            <pc:docMk/>
            <pc:sldMk cId="3718616992" sldId="312"/>
            <ac:spMk id="5" creationId="{93B57132-026B-A9AE-1F5C-3C696200A2F9}"/>
          </ac:spMkLst>
        </pc:spChg>
        <pc:picChg chg="add mod">
          <ac:chgData name="Basilirio Neto" userId="457339ee7ae6e424" providerId="LiveId" clId="{11E9F5AF-2B16-4079-B6BF-34C70F0E05A7}" dt="2024-07-08T17:47:13.164" v="1396" actId="1076"/>
          <ac:picMkLst>
            <pc:docMk/>
            <pc:sldMk cId="3718616992" sldId="312"/>
            <ac:picMk id="3" creationId="{FD0DA582-0173-3238-90A6-508B7D8C62A1}"/>
          </ac:picMkLst>
        </pc:picChg>
        <pc:cxnChg chg="add del mod">
          <ac:chgData name="Basilirio Neto" userId="457339ee7ae6e424" providerId="LiveId" clId="{11E9F5AF-2B16-4079-B6BF-34C70F0E05A7}" dt="2024-07-08T17:47:10.680" v="1395" actId="478"/>
          <ac:cxnSpMkLst>
            <pc:docMk/>
            <pc:sldMk cId="3718616992" sldId="312"/>
            <ac:cxnSpMk id="2" creationId="{46A8A2A7-037B-C91A-1279-657EBBEF692C}"/>
          </ac:cxnSpMkLst>
        </pc:cxnChg>
      </pc:sldChg>
      <pc:sldChg chg="addSp delSp modSp mod">
        <pc:chgData name="Basilirio Neto" userId="457339ee7ae6e424" providerId="LiveId" clId="{11E9F5AF-2B16-4079-B6BF-34C70F0E05A7}" dt="2024-07-08T17:56:57.322" v="1424" actId="179"/>
        <pc:sldMkLst>
          <pc:docMk/>
          <pc:sldMk cId="2092262037" sldId="313"/>
        </pc:sldMkLst>
        <pc:spChg chg="add mod">
          <ac:chgData name="Basilirio Neto" userId="457339ee7ae6e424" providerId="LiveId" clId="{11E9F5AF-2B16-4079-B6BF-34C70F0E05A7}" dt="2024-07-08T17:56:57.322" v="1424" actId="179"/>
          <ac:spMkLst>
            <pc:docMk/>
            <pc:sldMk cId="2092262037" sldId="313"/>
            <ac:spMk id="4" creationId="{AF809120-A3FA-535C-44DB-175E0129A91E}"/>
          </ac:spMkLst>
        </pc:spChg>
        <pc:picChg chg="add mod">
          <ac:chgData name="Basilirio Neto" userId="457339ee7ae6e424" providerId="LiveId" clId="{11E9F5AF-2B16-4079-B6BF-34C70F0E05A7}" dt="2024-07-08T17:56:08.432" v="1419" actId="1076"/>
          <ac:picMkLst>
            <pc:docMk/>
            <pc:sldMk cId="2092262037" sldId="313"/>
            <ac:picMk id="5" creationId="{62AEB0BE-C576-B14E-9610-4222C31AFD82}"/>
          </ac:picMkLst>
        </pc:picChg>
        <pc:cxnChg chg="add del mod">
          <ac:chgData name="Basilirio Neto" userId="457339ee7ae6e424" providerId="LiveId" clId="{11E9F5AF-2B16-4079-B6BF-34C70F0E05A7}" dt="2024-07-08T17:55:08.859" v="1403" actId="478"/>
          <ac:cxnSpMkLst>
            <pc:docMk/>
            <pc:sldMk cId="2092262037" sldId="313"/>
            <ac:cxnSpMk id="2" creationId="{D3855D0E-5ACA-B684-F8CA-0194D1C51860}"/>
          </ac:cxnSpMkLst>
        </pc:cxnChg>
      </pc:sldChg>
      <pc:sldChg chg="addSp delSp modSp mod">
        <pc:chgData name="Basilirio Neto" userId="457339ee7ae6e424" providerId="LiveId" clId="{11E9F5AF-2B16-4079-B6BF-34C70F0E05A7}" dt="2024-07-08T18:02:20.674" v="1491" actId="1076"/>
        <pc:sldMkLst>
          <pc:docMk/>
          <pc:sldMk cId="3265425041" sldId="314"/>
        </pc:sldMkLst>
        <pc:spChg chg="add mod">
          <ac:chgData name="Basilirio Neto" userId="457339ee7ae6e424" providerId="LiveId" clId="{11E9F5AF-2B16-4079-B6BF-34C70F0E05A7}" dt="2024-07-08T18:02:10.493" v="1489" actId="20577"/>
          <ac:spMkLst>
            <pc:docMk/>
            <pc:sldMk cId="3265425041" sldId="314"/>
            <ac:spMk id="5" creationId="{E4F81C4E-E6D8-D633-F3B3-62C32A53DD56}"/>
          </ac:spMkLst>
        </pc:spChg>
        <pc:spChg chg="add mod">
          <ac:chgData name="Basilirio Neto" userId="457339ee7ae6e424" providerId="LiveId" clId="{11E9F5AF-2B16-4079-B6BF-34C70F0E05A7}" dt="2024-07-08T18:02:20.674" v="1491" actId="1076"/>
          <ac:spMkLst>
            <pc:docMk/>
            <pc:sldMk cId="3265425041" sldId="314"/>
            <ac:spMk id="7" creationId="{2FE51CFC-AA1B-D882-C655-AF0F68279C37}"/>
          </ac:spMkLst>
        </pc:spChg>
        <pc:picChg chg="add mod">
          <ac:chgData name="Basilirio Neto" userId="457339ee7ae6e424" providerId="LiveId" clId="{11E9F5AF-2B16-4079-B6BF-34C70F0E05A7}" dt="2024-07-08T18:00:50.308" v="1470" actId="1076"/>
          <ac:picMkLst>
            <pc:docMk/>
            <pc:sldMk cId="3265425041" sldId="314"/>
            <ac:picMk id="3" creationId="{49E844EE-9108-B426-8ECD-16E7AFBDB271}"/>
          </ac:picMkLst>
        </pc:picChg>
        <pc:cxnChg chg="add del mod">
          <ac:chgData name="Basilirio Neto" userId="457339ee7ae6e424" providerId="LiveId" clId="{11E9F5AF-2B16-4079-B6BF-34C70F0E05A7}" dt="2024-07-08T18:00:52.918" v="1474" actId="478"/>
          <ac:cxnSpMkLst>
            <pc:docMk/>
            <pc:sldMk cId="3265425041" sldId="314"/>
            <ac:cxnSpMk id="2" creationId="{38478AE7-FD89-5265-17E0-29924C3DF5EB}"/>
          </ac:cxnSpMkLst>
        </pc:cxnChg>
      </pc:sldChg>
      <pc:sldChg chg="addSp delSp modSp mod">
        <pc:chgData name="Basilirio Neto" userId="457339ee7ae6e424" providerId="LiveId" clId="{11E9F5AF-2B16-4079-B6BF-34C70F0E05A7}" dt="2024-07-08T18:04:25.809" v="1512" actId="1076"/>
        <pc:sldMkLst>
          <pc:docMk/>
          <pc:sldMk cId="3098671083" sldId="315"/>
        </pc:sldMkLst>
        <pc:spChg chg="add mod">
          <ac:chgData name="Basilirio Neto" userId="457339ee7ae6e424" providerId="LiveId" clId="{11E9F5AF-2B16-4079-B6BF-34C70F0E05A7}" dt="2024-07-08T18:03:44.060" v="1503" actId="207"/>
          <ac:spMkLst>
            <pc:docMk/>
            <pc:sldMk cId="3098671083" sldId="315"/>
            <ac:spMk id="6" creationId="{6AF6355F-7CDB-3A3C-D64C-C481D7B2EB5F}"/>
          </ac:spMkLst>
        </pc:spChg>
        <pc:spChg chg="add mod">
          <ac:chgData name="Basilirio Neto" userId="457339ee7ae6e424" providerId="LiveId" clId="{11E9F5AF-2B16-4079-B6BF-34C70F0E05A7}" dt="2024-07-08T18:04:03.749" v="1506" actId="1076"/>
          <ac:spMkLst>
            <pc:docMk/>
            <pc:sldMk cId="3098671083" sldId="315"/>
            <ac:spMk id="8" creationId="{1C8B6308-3F86-5E3D-DFA3-FA677F065956}"/>
          </ac:spMkLst>
        </pc:spChg>
        <pc:graphicFrameChg chg="add del mod">
          <ac:chgData name="Basilirio Neto" userId="457339ee7ae6e424" providerId="LiveId" clId="{11E9F5AF-2B16-4079-B6BF-34C70F0E05A7}" dt="2024-07-08T18:03:07.350" v="1496" actId="478"/>
          <ac:graphicFrameMkLst>
            <pc:docMk/>
            <pc:sldMk cId="3098671083" sldId="315"/>
            <ac:graphicFrameMk id="4" creationId="{EFB6A9D8-11D7-21FB-031A-8AC377EE901C}"/>
          </ac:graphicFrameMkLst>
        </pc:graphicFrameChg>
        <pc:picChg chg="add mod">
          <ac:chgData name="Basilirio Neto" userId="457339ee7ae6e424" providerId="LiveId" clId="{11E9F5AF-2B16-4079-B6BF-34C70F0E05A7}" dt="2024-07-08T18:02:48.364" v="1493"/>
          <ac:picMkLst>
            <pc:docMk/>
            <pc:sldMk cId="3098671083" sldId="315"/>
            <ac:picMk id="3" creationId="{2CCF2657-16AA-B919-C50D-A3ACF15A7C27}"/>
          </ac:picMkLst>
        </pc:picChg>
        <pc:picChg chg="add mod">
          <ac:chgData name="Basilirio Neto" userId="457339ee7ae6e424" providerId="LiveId" clId="{11E9F5AF-2B16-4079-B6BF-34C70F0E05A7}" dt="2024-07-08T18:04:25.809" v="1512" actId="1076"/>
          <ac:picMkLst>
            <pc:docMk/>
            <pc:sldMk cId="3098671083" sldId="315"/>
            <ac:picMk id="9" creationId="{9EB6DF4B-B66E-5BE7-7CB9-6A8BDB81AAA0}"/>
          </ac:picMkLst>
        </pc:picChg>
        <pc:cxnChg chg="add del mod">
          <ac:chgData name="Basilirio Neto" userId="457339ee7ae6e424" providerId="LiveId" clId="{11E9F5AF-2B16-4079-B6BF-34C70F0E05A7}" dt="2024-07-08T18:02:26.754" v="1492" actId="478"/>
          <ac:cxnSpMkLst>
            <pc:docMk/>
            <pc:sldMk cId="3098671083" sldId="315"/>
            <ac:cxnSpMk id="2" creationId="{42D29E23-DC66-87A2-AB1F-C5054F1A3850}"/>
          </ac:cxnSpMkLst>
        </pc:cxnChg>
      </pc:sldChg>
      <pc:sldChg chg="addSp delSp modSp mod">
        <pc:chgData name="Basilirio Neto" userId="457339ee7ae6e424" providerId="LiveId" clId="{11E9F5AF-2B16-4079-B6BF-34C70F0E05A7}" dt="2024-07-08T18:14:46.365" v="1566" actId="1076"/>
        <pc:sldMkLst>
          <pc:docMk/>
          <pc:sldMk cId="1314348516" sldId="316"/>
        </pc:sldMkLst>
        <pc:spChg chg="add mod">
          <ac:chgData name="Basilirio Neto" userId="457339ee7ae6e424" providerId="LiveId" clId="{11E9F5AF-2B16-4079-B6BF-34C70F0E05A7}" dt="2024-07-08T18:14:03.090" v="1557" actId="14100"/>
          <ac:spMkLst>
            <pc:docMk/>
            <pc:sldMk cId="1314348516" sldId="316"/>
            <ac:spMk id="6" creationId="{DF3C9C8D-F1B1-F514-8C0E-72C0429C3184}"/>
          </ac:spMkLst>
        </pc:spChg>
        <pc:spChg chg="add mod">
          <ac:chgData name="Basilirio Neto" userId="457339ee7ae6e424" providerId="LiveId" clId="{11E9F5AF-2B16-4079-B6BF-34C70F0E05A7}" dt="2024-07-08T18:14:46.365" v="1566" actId="1076"/>
          <ac:spMkLst>
            <pc:docMk/>
            <pc:sldMk cId="1314348516" sldId="316"/>
            <ac:spMk id="8" creationId="{344EEE79-F37F-2B3F-E14F-AA536AFB1B9A}"/>
          </ac:spMkLst>
        </pc:spChg>
        <pc:picChg chg="add mod">
          <ac:chgData name="Basilirio Neto" userId="457339ee7ae6e424" providerId="LiveId" clId="{11E9F5AF-2B16-4079-B6BF-34C70F0E05A7}" dt="2024-07-08T18:14:01.676" v="1554" actId="1076"/>
          <ac:picMkLst>
            <pc:docMk/>
            <pc:sldMk cId="1314348516" sldId="316"/>
            <ac:picMk id="4" creationId="{93BE3B89-0C30-8244-F19C-10F7F72B2A4A}"/>
          </ac:picMkLst>
        </pc:picChg>
        <pc:cxnChg chg="add del mod">
          <ac:chgData name="Basilirio Neto" userId="457339ee7ae6e424" providerId="LiveId" clId="{11E9F5AF-2B16-4079-B6BF-34C70F0E05A7}" dt="2024-07-08T18:14:03.620" v="1558" actId="478"/>
          <ac:cxnSpMkLst>
            <pc:docMk/>
            <pc:sldMk cId="1314348516" sldId="316"/>
            <ac:cxnSpMk id="2" creationId="{BB3E6C8A-2797-856A-DB9A-BF9CF0459282}"/>
          </ac:cxnSpMkLst>
        </pc:cxnChg>
      </pc:sldChg>
      <pc:sldChg chg="addSp delSp modSp mod">
        <pc:chgData name="Basilirio Neto" userId="457339ee7ae6e424" providerId="LiveId" clId="{11E9F5AF-2B16-4079-B6BF-34C70F0E05A7}" dt="2024-07-08T18:15:28.076" v="1573" actId="1076"/>
        <pc:sldMkLst>
          <pc:docMk/>
          <pc:sldMk cId="1773776072" sldId="317"/>
        </pc:sldMkLst>
        <pc:spChg chg="add del mod">
          <ac:chgData name="Basilirio Neto" userId="457339ee7ae6e424" providerId="LiveId" clId="{11E9F5AF-2B16-4079-B6BF-34C70F0E05A7}" dt="2024-07-08T18:13:59.904" v="1551" actId="22"/>
          <ac:spMkLst>
            <pc:docMk/>
            <pc:sldMk cId="1773776072" sldId="317"/>
            <ac:spMk id="4" creationId="{0AE98BBF-7744-4AFA-34A0-DC3D56621FE1}"/>
          </ac:spMkLst>
        </pc:spChg>
        <pc:spChg chg="add del mod">
          <ac:chgData name="Basilirio Neto" userId="457339ee7ae6e424" providerId="LiveId" clId="{11E9F5AF-2B16-4079-B6BF-34C70F0E05A7}" dt="2024-07-08T18:13:59.020" v="1549" actId="22"/>
          <ac:spMkLst>
            <pc:docMk/>
            <pc:sldMk cId="1773776072" sldId="317"/>
            <ac:spMk id="6" creationId="{F5C67EA5-6F60-0212-09EA-FCB3F31B1C3B}"/>
          </ac:spMkLst>
        </pc:spChg>
        <pc:spChg chg="add mod">
          <ac:chgData name="Basilirio Neto" userId="457339ee7ae6e424" providerId="LiveId" clId="{11E9F5AF-2B16-4079-B6BF-34C70F0E05A7}" dt="2024-07-08T18:15:28.076" v="1573" actId="1076"/>
          <ac:spMkLst>
            <pc:docMk/>
            <pc:sldMk cId="1773776072" sldId="317"/>
            <ac:spMk id="8" creationId="{96A0DE53-566B-893E-5752-B424103D0B00}"/>
          </ac:spMkLst>
        </pc:spChg>
        <pc:cxnChg chg="add del mod">
          <ac:chgData name="Basilirio Neto" userId="457339ee7ae6e424" providerId="LiveId" clId="{11E9F5AF-2B16-4079-B6BF-34C70F0E05A7}" dt="2024-07-08T18:14:56.300" v="1567" actId="478"/>
          <ac:cxnSpMkLst>
            <pc:docMk/>
            <pc:sldMk cId="1773776072" sldId="317"/>
            <ac:cxnSpMk id="2" creationId="{D93DBD3B-C03E-0C5A-64AD-3FC4AFB0DE25}"/>
          </ac:cxnSpMkLst>
        </pc:cxnChg>
      </pc:sldChg>
      <pc:sldChg chg="addSp delSp modSp mod">
        <pc:chgData name="Basilirio Neto" userId="457339ee7ae6e424" providerId="LiveId" clId="{11E9F5AF-2B16-4079-B6BF-34C70F0E05A7}" dt="2024-07-08T18:27:29.708" v="1617" actId="1076"/>
        <pc:sldMkLst>
          <pc:docMk/>
          <pc:sldMk cId="268455701" sldId="318"/>
        </pc:sldMkLst>
        <pc:spChg chg="add mod">
          <ac:chgData name="Basilirio Neto" userId="457339ee7ae6e424" providerId="LiveId" clId="{11E9F5AF-2B16-4079-B6BF-34C70F0E05A7}" dt="2024-07-08T18:27:25.489" v="1616" actId="1076"/>
          <ac:spMkLst>
            <pc:docMk/>
            <pc:sldMk cId="268455701" sldId="318"/>
            <ac:spMk id="5" creationId="{430AFBD7-0B60-D25D-B2E1-D82F48ED9C12}"/>
          </ac:spMkLst>
        </pc:spChg>
        <pc:spChg chg="add del mod">
          <ac:chgData name="Basilirio Neto" userId="457339ee7ae6e424" providerId="LiveId" clId="{11E9F5AF-2B16-4079-B6BF-34C70F0E05A7}" dt="2024-07-08T18:26:44.998" v="1605" actId="22"/>
          <ac:spMkLst>
            <pc:docMk/>
            <pc:sldMk cId="268455701" sldId="318"/>
            <ac:spMk id="7" creationId="{9ABBAE59-EED2-6BD7-0069-FC32DFA1B422}"/>
          </ac:spMkLst>
        </pc:spChg>
        <pc:spChg chg="add del mod">
          <ac:chgData name="Basilirio Neto" userId="457339ee7ae6e424" providerId="LiveId" clId="{11E9F5AF-2B16-4079-B6BF-34C70F0E05A7}" dt="2024-07-08T18:26:41.774" v="1599" actId="22"/>
          <ac:spMkLst>
            <pc:docMk/>
            <pc:sldMk cId="268455701" sldId="318"/>
            <ac:spMk id="9" creationId="{5C8F8FC1-674C-F7B1-DBC4-597C2D3BAA4F}"/>
          </ac:spMkLst>
        </pc:spChg>
        <pc:picChg chg="add mod">
          <ac:chgData name="Basilirio Neto" userId="457339ee7ae6e424" providerId="LiveId" clId="{11E9F5AF-2B16-4079-B6BF-34C70F0E05A7}" dt="2024-07-08T18:27:29.708" v="1617" actId="1076"/>
          <ac:picMkLst>
            <pc:docMk/>
            <pc:sldMk cId="268455701" sldId="318"/>
            <ac:picMk id="3" creationId="{70ED7815-6F3A-A247-ACE2-8F2FC3AF66E4}"/>
          </ac:picMkLst>
        </pc:picChg>
        <pc:cxnChg chg="add del mod">
          <ac:chgData name="Basilirio Neto" userId="457339ee7ae6e424" providerId="LiveId" clId="{11E9F5AF-2B16-4079-B6BF-34C70F0E05A7}" dt="2024-07-08T18:27:06.140" v="1612" actId="478"/>
          <ac:cxnSpMkLst>
            <pc:docMk/>
            <pc:sldMk cId="268455701" sldId="318"/>
            <ac:cxnSpMk id="2" creationId="{67177A25-73E8-F0A3-44F2-4B3C2404ACB1}"/>
          </ac:cxnSpMkLst>
        </pc:cxnChg>
      </pc:sldChg>
      <pc:sldChg chg="addSp delSp modSp mod">
        <pc:chgData name="Basilirio Neto" userId="457339ee7ae6e424" providerId="LiveId" clId="{11E9F5AF-2B16-4079-B6BF-34C70F0E05A7}" dt="2024-07-08T18:36:47.769" v="1676" actId="113"/>
        <pc:sldMkLst>
          <pc:docMk/>
          <pc:sldMk cId="384239272" sldId="319"/>
        </pc:sldMkLst>
        <pc:spChg chg="add mod">
          <ac:chgData name="Basilirio Neto" userId="457339ee7ae6e424" providerId="LiveId" clId="{11E9F5AF-2B16-4079-B6BF-34C70F0E05A7}" dt="2024-07-08T18:36:47.769" v="1676" actId="113"/>
          <ac:spMkLst>
            <pc:docMk/>
            <pc:sldMk cId="384239272" sldId="319"/>
            <ac:spMk id="4" creationId="{0546B619-3F29-09D4-02A6-2A160FEFF7E2}"/>
          </ac:spMkLst>
        </pc:spChg>
        <pc:spChg chg="add mod">
          <ac:chgData name="Basilirio Neto" userId="457339ee7ae6e424" providerId="LiveId" clId="{11E9F5AF-2B16-4079-B6BF-34C70F0E05A7}" dt="2024-07-08T18:29:27.325" v="1639" actId="255"/>
          <ac:spMkLst>
            <pc:docMk/>
            <pc:sldMk cId="384239272" sldId="319"/>
            <ac:spMk id="10" creationId="{2A94A5A3-92BB-B73B-86F9-FDBD23765836}"/>
          </ac:spMkLst>
        </pc:spChg>
        <pc:spChg chg="add mod">
          <ac:chgData name="Basilirio Neto" userId="457339ee7ae6e424" providerId="LiveId" clId="{11E9F5AF-2B16-4079-B6BF-34C70F0E05A7}" dt="2024-07-08T18:33:33.594" v="1652" actId="1076"/>
          <ac:spMkLst>
            <pc:docMk/>
            <pc:sldMk cId="384239272" sldId="319"/>
            <ac:spMk id="14" creationId="{E9C832E7-3EB4-97FE-A963-E8768D71A66B}"/>
          </ac:spMkLst>
        </pc:spChg>
        <pc:graphicFrameChg chg="add mod">
          <ac:chgData name="Basilirio Neto" userId="457339ee7ae6e424" providerId="LiveId" clId="{11E9F5AF-2B16-4079-B6BF-34C70F0E05A7}" dt="2024-07-08T18:28:18.198" v="1623"/>
          <ac:graphicFrameMkLst>
            <pc:docMk/>
            <pc:sldMk cId="384239272" sldId="319"/>
            <ac:graphicFrameMk id="5" creationId="{60BA7BB1-3C4F-5182-5AD6-62183FEDD81B}"/>
          </ac:graphicFrameMkLst>
        </pc:graphicFrameChg>
        <pc:picChg chg="add del mod">
          <ac:chgData name="Basilirio Neto" userId="457339ee7ae6e424" providerId="LiveId" clId="{11E9F5AF-2B16-4079-B6BF-34C70F0E05A7}" dt="2024-07-08T18:28:25.068" v="1626" actId="478"/>
          <ac:picMkLst>
            <pc:docMk/>
            <pc:sldMk cId="384239272" sldId="319"/>
            <ac:picMk id="6" creationId="{3EA72767-1236-0A48-43BC-CA0B36296E7D}"/>
          </ac:picMkLst>
        </pc:picChg>
        <pc:picChg chg="add mod">
          <ac:chgData name="Basilirio Neto" userId="457339ee7ae6e424" providerId="LiveId" clId="{11E9F5AF-2B16-4079-B6BF-34C70F0E05A7}" dt="2024-07-08T18:29:06.268" v="1635" actId="1076"/>
          <ac:picMkLst>
            <pc:docMk/>
            <pc:sldMk cId="384239272" sldId="319"/>
            <ac:picMk id="8" creationId="{BD01CB23-DCBB-EF25-89F8-09DF99C27027}"/>
          </ac:picMkLst>
        </pc:picChg>
        <pc:picChg chg="add mod">
          <ac:chgData name="Basilirio Neto" userId="457339ee7ae6e424" providerId="LiveId" clId="{11E9F5AF-2B16-4079-B6BF-34C70F0E05A7}" dt="2024-07-08T18:32:58.864" v="1647" actId="1076"/>
          <ac:picMkLst>
            <pc:docMk/>
            <pc:sldMk cId="384239272" sldId="319"/>
            <ac:picMk id="12" creationId="{F3786184-4D58-4013-5854-D994EA29F3CE}"/>
          </ac:picMkLst>
        </pc:picChg>
        <pc:cxnChg chg="add mod">
          <ac:chgData name="Basilirio Neto" userId="457339ee7ae6e424" providerId="LiveId" clId="{11E9F5AF-2B16-4079-B6BF-34C70F0E05A7}" dt="2024-07-08T17:45:30.219" v="1371"/>
          <ac:cxnSpMkLst>
            <pc:docMk/>
            <pc:sldMk cId="384239272" sldId="319"/>
            <ac:cxnSpMk id="2" creationId="{8E5A3654-6E87-CF51-6B88-CE234D0C0031}"/>
          </ac:cxnSpMkLst>
        </pc:cxnChg>
      </pc:sldChg>
      <pc:sldChg chg="addSp modSp mod">
        <pc:chgData name="Basilirio Neto" userId="457339ee7ae6e424" providerId="LiveId" clId="{11E9F5AF-2B16-4079-B6BF-34C70F0E05A7}" dt="2024-07-08T18:38:37.160" v="1690" actId="20577"/>
        <pc:sldMkLst>
          <pc:docMk/>
          <pc:sldMk cId="1000386114" sldId="320"/>
        </pc:sldMkLst>
        <pc:spChg chg="add mod">
          <ac:chgData name="Basilirio Neto" userId="457339ee7ae6e424" providerId="LiveId" clId="{11E9F5AF-2B16-4079-B6BF-34C70F0E05A7}" dt="2024-07-08T18:36:12.113" v="1671" actId="255"/>
          <ac:spMkLst>
            <pc:docMk/>
            <pc:sldMk cId="1000386114" sldId="320"/>
            <ac:spMk id="4" creationId="{B84CE5A1-44FF-5667-F92B-A9DBEB03F64B}"/>
          </ac:spMkLst>
        </pc:spChg>
        <pc:spChg chg="add mod">
          <ac:chgData name="Basilirio Neto" userId="457339ee7ae6e424" providerId="LiveId" clId="{11E9F5AF-2B16-4079-B6BF-34C70F0E05A7}" dt="2024-07-08T18:38:37.160" v="1690" actId="20577"/>
          <ac:spMkLst>
            <pc:docMk/>
            <pc:sldMk cId="1000386114" sldId="320"/>
            <ac:spMk id="6" creationId="{21AD9FE5-3032-8FAA-1BBD-2BCA7571C2B9}"/>
          </ac:spMkLst>
        </pc:spChg>
        <pc:cxnChg chg="add mod">
          <ac:chgData name="Basilirio Neto" userId="457339ee7ae6e424" providerId="LiveId" clId="{11E9F5AF-2B16-4079-B6BF-34C70F0E05A7}" dt="2024-07-08T17:45:31.818" v="1372"/>
          <ac:cxnSpMkLst>
            <pc:docMk/>
            <pc:sldMk cId="1000386114" sldId="320"/>
            <ac:cxnSpMk id="2" creationId="{F741616D-D182-BADF-A524-8D16B18A7F0C}"/>
          </ac:cxnSpMkLst>
        </pc:cxnChg>
      </pc:sldChg>
      <pc:sldChg chg="addSp modSp mod">
        <pc:chgData name="Basilirio Neto" userId="457339ee7ae6e424" providerId="LiveId" clId="{11E9F5AF-2B16-4079-B6BF-34C70F0E05A7}" dt="2024-07-08T18:46:10.463" v="1710" actId="255"/>
        <pc:sldMkLst>
          <pc:docMk/>
          <pc:sldMk cId="3671642717" sldId="321"/>
        </pc:sldMkLst>
        <pc:spChg chg="add mod">
          <ac:chgData name="Basilirio Neto" userId="457339ee7ae6e424" providerId="LiveId" clId="{11E9F5AF-2B16-4079-B6BF-34C70F0E05A7}" dt="2024-07-08T18:41:09.407" v="1699" actId="14100"/>
          <ac:spMkLst>
            <pc:docMk/>
            <pc:sldMk cId="3671642717" sldId="321"/>
            <ac:spMk id="7" creationId="{45FF5A95-F596-96FF-BBC8-4D40E8A9F020}"/>
          </ac:spMkLst>
        </pc:spChg>
        <pc:spChg chg="add mod">
          <ac:chgData name="Basilirio Neto" userId="457339ee7ae6e424" providerId="LiveId" clId="{11E9F5AF-2B16-4079-B6BF-34C70F0E05A7}" dt="2024-07-08T18:46:10.463" v="1710" actId="255"/>
          <ac:spMkLst>
            <pc:docMk/>
            <pc:sldMk cId="3671642717" sldId="321"/>
            <ac:spMk id="11" creationId="{571CA8E3-17E6-9D4E-F7D2-6ECFD32A0A81}"/>
          </ac:spMkLst>
        </pc:spChg>
        <pc:graphicFrameChg chg="add mod">
          <ac:chgData name="Basilirio Neto" userId="457339ee7ae6e424" providerId="LiveId" clId="{11E9F5AF-2B16-4079-B6BF-34C70F0E05A7}" dt="2024-07-08T18:41:22.637" v="1700"/>
          <ac:graphicFrameMkLst>
            <pc:docMk/>
            <pc:sldMk cId="3671642717" sldId="321"/>
            <ac:graphicFrameMk id="8" creationId="{0419CC7E-ED1B-64B0-2FA3-40CF89BBEF9C}"/>
          </ac:graphicFrameMkLst>
        </pc:graphicFrameChg>
        <pc:picChg chg="add mod">
          <ac:chgData name="Basilirio Neto" userId="457339ee7ae6e424" providerId="LiveId" clId="{11E9F5AF-2B16-4079-B6BF-34C70F0E05A7}" dt="2024-07-08T18:40:36.610" v="1692" actId="1076"/>
          <ac:picMkLst>
            <pc:docMk/>
            <pc:sldMk cId="3671642717" sldId="321"/>
            <ac:picMk id="4" creationId="{DFAE617A-52C8-415D-435C-FA9970550DE9}"/>
          </ac:picMkLst>
        </pc:picChg>
        <pc:picChg chg="add mod">
          <ac:chgData name="Basilirio Neto" userId="457339ee7ae6e424" providerId="LiveId" clId="{11E9F5AF-2B16-4079-B6BF-34C70F0E05A7}" dt="2024-07-08T18:40:47.522" v="1694" actId="1076"/>
          <ac:picMkLst>
            <pc:docMk/>
            <pc:sldMk cId="3671642717" sldId="321"/>
            <ac:picMk id="5" creationId="{0ABCB782-55AE-203D-7842-C21C78A73A60}"/>
          </ac:picMkLst>
        </pc:picChg>
        <pc:picChg chg="add mod modCrop">
          <ac:chgData name="Basilirio Neto" userId="457339ee7ae6e424" providerId="LiveId" clId="{11E9F5AF-2B16-4079-B6BF-34C70F0E05A7}" dt="2024-07-08T18:41:41.268" v="1705" actId="14100"/>
          <ac:picMkLst>
            <pc:docMk/>
            <pc:sldMk cId="3671642717" sldId="321"/>
            <ac:picMk id="9" creationId="{CC6138D5-F8E4-EE92-C2D2-A5F1DFA0C1C1}"/>
          </ac:picMkLst>
        </pc:picChg>
        <pc:cxnChg chg="add mod">
          <ac:chgData name="Basilirio Neto" userId="457339ee7ae6e424" providerId="LiveId" clId="{11E9F5AF-2B16-4079-B6BF-34C70F0E05A7}" dt="2024-07-08T17:45:33.365" v="1373"/>
          <ac:cxnSpMkLst>
            <pc:docMk/>
            <pc:sldMk cId="3671642717" sldId="321"/>
            <ac:cxnSpMk id="2" creationId="{6E9E0507-88F4-A71B-9A5A-7E06A791C276}"/>
          </ac:cxnSpMkLst>
        </pc:cxnChg>
      </pc:sldChg>
      <pc:sldChg chg="addSp delSp modSp mod">
        <pc:chgData name="Basilirio Neto" userId="457339ee7ae6e424" providerId="LiveId" clId="{11E9F5AF-2B16-4079-B6BF-34C70F0E05A7}" dt="2024-07-08T18:49:47.446" v="1739" actId="403"/>
        <pc:sldMkLst>
          <pc:docMk/>
          <pc:sldMk cId="3046347427" sldId="322"/>
        </pc:sldMkLst>
        <pc:spChg chg="add mod">
          <ac:chgData name="Basilirio Neto" userId="457339ee7ae6e424" providerId="LiveId" clId="{11E9F5AF-2B16-4079-B6BF-34C70F0E05A7}" dt="2024-07-08T18:46:50.743" v="1715" actId="255"/>
          <ac:spMkLst>
            <pc:docMk/>
            <pc:sldMk cId="3046347427" sldId="322"/>
            <ac:spMk id="4" creationId="{450A5EE4-6606-BC97-32B4-A6F71CC8B087}"/>
          </ac:spMkLst>
        </pc:spChg>
        <pc:spChg chg="add mod">
          <ac:chgData name="Basilirio Neto" userId="457339ee7ae6e424" providerId="LiveId" clId="{11E9F5AF-2B16-4079-B6BF-34C70F0E05A7}" dt="2024-07-08T18:49:47.446" v="1739" actId="403"/>
          <ac:spMkLst>
            <pc:docMk/>
            <pc:sldMk cId="3046347427" sldId="322"/>
            <ac:spMk id="12" creationId="{2060B404-86CF-ACC6-F100-7B293817BBF6}"/>
          </ac:spMkLst>
        </pc:spChg>
        <pc:graphicFrameChg chg="add mod">
          <ac:chgData name="Basilirio Neto" userId="457339ee7ae6e424" providerId="LiveId" clId="{11E9F5AF-2B16-4079-B6BF-34C70F0E05A7}" dt="2024-07-08T18:47:08.346" v="1716"/>
          <ac:graphicFrameMkLst>
            <pc:docMk/>
            <pc:sldMk cId="3046347427" sldId="322"/>
            <ac:graphicFrameMk id="5" creationId="{9BBDA38D-55BE-E9A2-AB78-FD3C362B7912}"/>
          </ac:graphicFrameMkLst>
        </pc:graphicFrameChg>
        <pc:graphicFrameChg chg="add mod">
          <ac:chgData name="Basilirio Neto" userId="457339ee7ae6e424" providerId="LiveId" clId="{11E9F5AF-2B16-4079-B6BF-34C70F0E05A7}" dt="2024-07-08T18:47:50.472" v="1722"/>
          <ac:graphicFrameMkLst>
            <pc:docMk/>
            <pc:sldMk cId="3046347427" sldId="322"/>
            <ac:graphicFrameMk id="7" creationId="{2BA23BD3-B88D-8BE7-3107-920F8A31E4A0}"/>
          </ac:graphicFrameMkLst>
        </pc:graphicFrameChg>
        <pc:picChg chg="add mod modCrop">
          <ac:chgData name="Basilirio Neto" userId="457339ee7ae6e424" providerId="LiveId" clId="{11E9F5AF-2B16-4079-B6BF-34C70F0E05A7}" dt="2024-07-08T18:47:32.725" v="1721" actId="1076"/>
          <ac:picMkLst>
            <pc:docMk/>
            <pc:sldMk cId="3046347427" sldId="322"/>
            <ac:picMk id="6" creationId="{42D15120-B5CF-6939-ACF2-0B0164E9B104}"/>
          </ac:picMkLst>
        </pc:picChg>
        <pc:picChg chg="add del mod">
          <ac:chgData name="Basilirio Neto" userId="457339ee7ae6e424" providerId="LiveId" clId="{11E9F5AF-2B16-4079-B6BF-34C70F0E05A7}" dt="2024-07-08T18:48:23.206" v="1727" actId="478"/>
          <ac:picMkLst>
            <pc:docMk/>
            <pc:sldMk cId="3046347427" sldId="322"/>
            <ac:picMk id="8" creationId="{5DF54AA2-CD26-44C2-AAED-2FC08F981B20}"/>
          </ac:picMkLst>
        </pc:picChg>
        <pc:picChg chg="add mod">
          <ac:chgData name="Basilirio Neto" userId="457339ee7ae6e424" providerId="LiveId" clId="{11E9F5AF-2B16-4079-B6BF-34C70F0E05A7}" dt="2024-07-08T18:49:21.836" v="1738" actId="1076"/>
          <ac:picMkLst>
            <pc:docMk/>
            <pc:sldMk cId="3046347427" sldId="322"/>
            <ac:picMk id="10" creationId="{609C8A53-5277-6F0A-10F3-CA2DE5EDEA5F}"/>
          </ac:picMkLst>
        </pc:picChg>
        <pc:cxnChg chg="add mod">
          <ac:chgData name="Basilirio Neto" userId="457339ee7ae6e424" providerId="LiveId" clId="{11E9F5AF-2B16-4079-B6BF-34C70F0E05A7}" dt="2024-07-08T17:45:35.056" v="1374"/>
          <ac:cxnSpMkLst>
            <pc:docMk/>
            <pc:sldMk cId="3046347427" sldId="322"/>
            <ac:cxnSpMk id="2" creationId="{32000C8D-53AA-CAC5-8C36-034AB3B6786F}"/>
          </ac:cxnSpMkLst>
        </pc:cxnChg>
      </pc:sldChg>
      <pc:sldChg chg="addSp delSp modSp mod">
        <pc:chgData name="Basilirio Neto" userId="457339ee7ae6e424" providerId="LiveId" clId="{11E9F5AF-2B16-4079-B6BF-34C70F0E05A7}" dt="2024-07-08T18:53:55.753" v="1791" actId="20577"/>
        <pc:sldMkLst>
          <pc:docMk/>
          <pc:sldMk cId="3095151842" sldId="323"/>
        </pc:sldMkLst>
        <pc:spChg chg="add mod">
          <ac:chgData name="Basilirio Neto" userId="457339ee7ae6e424" providerId="LiveId" clId="{11E9F5AF-2B16-4079-B6BF-34C70F0E05A7}" dt="2024-07-08T18:53:55.753" v="1791" actId="20577"/>
          <ac:spMkLst>
            <pc:docMk/>
            <pc:sldMk cId="3095151842" sldId="323"/>
            <ac:spMk id="6" creationId="{9A4B2E1A-558D-73E4-9EB8-F25696620F1A}"/>
          </ac:spMkLst>
        </pc:spChg>
        <pc:picChg chg="add mod">
          <ac:chgData name="Basilirio Neto" userId="457339ee7ae6e424" providerId="LiveId" clId="{11E9F5AF-2B16-4079-B6BF-34C70F0E05A7}" dt="2024-07-08T18:53:25.353" v="1775" actId="1076"/>
          <ac:picMkLst>
            <pc:docMk/>
            <pc:sldMk cId="3095151842" sldId="323"/>
            <ac:picMk id="4" creationId="{748C2B38-9277-8E00-DFB5-9E1C4F80ACB7}"/>
          </ac:picMkLst>
        </pc:picChg>
        <pc:cxnChg chg="add del mod">
          <ac:chgData name="Basilirio Neto" userId="457339ee7ae6e424" providerId="LiveId" clId="{11E9F5AF-2B16-4079-B6BF-34C70F0E05A7}" dt="2024-07-08T18:50:49.303" v="1745" actId="478"/>
          <ac:cxnSpMkLst>
            <pc:docMk/>
            <pc:sldMk cId="3095151842" sldId="323"/>
            <ac:cxnSpMk id="2" creationId="{3A6CB655-339C-FD63-E79A-4796FE611534}"/>
          </ac:cxnSpMkLst>
        </pc:cxnChg>
        <pc:cxnChg chg="add del mod">
          <ac:chgData name="Basilirio Neto" userId="457339ee7ae6e424" providerId="LiveId" clId="{11E9F5AF-2B16-4079-B6BF-34C70F0E05A7}" dt="2024-07-08T18:53:16.266" v="1772" actId="478"/>
          <ac:cxnSpMkLst>
            <pc:docMk/>
            <pc:sldMk cId="3095151842" sldId="323"/>
            <ac:cxnSpMk id="7" creationId="{0D1604E8-8E25-32C1-0BEF-7EBC964509B5}"/>
          </ac:cxnSpMkLst>
        </pc:cxnChg>
      </pc:sldChg>
      <pc:sldChg chg="addSp modSp mod">
        <pc:chgData name="Basilirio Neto" userId="457339ee7ae6e424" providerId="LiveId" clId="{11E9F5AF-2B16-4079-B6BF-34C70F0E05A7}" dt="2024-07-08T19:02:19.774" v="1883" actId="207"/>
        <pc:sldMkLst>
          <pc:docMk/>
          <pc:sldMk cId="1561366891" sldId="324"/>
        </pc:sldMkLst>
        <pc:spChg chg="add mod">
          <ac:chgData name="Basilirio Neto" userId="457339ee7ae6e424" providerId="LiveId" clId="{11E9F5AF-2B16-4079-B6BF-34C70F0E05A7}" dt="2024-07-08T18:56:17.126" v="1820" actId="113"/>
          <ac:spMkLst>
            <pc:docMk/>
            <pc:sldMk cId="1561366891" sldId="324"/>
            <ac:spMk id="4" creationId="{8D0627A4-24AA-D2E6-ABB6-EF617755D06C}"/>
          </ac:spMkLst>
        </pc:spChg>
        <pc:spChg chg="add mod">
          <ac:chgData name="Basilirio Neto" userId="457339ee7ae6e424" providerId="LiveId" clId="{11E9F5AF-2B16-4079-B6BF-34C70F0E05A7}" dt="2024-07-08T18:56:19.615" v="1821" actId="113"/>
          <ac:spMkLst>
            <pc:docMk/>
            <pc:sldMk cId="1561366891" sldId="324"/>
            <ac:spMk id="7" creationId="{CE521345-9FE9-95C1-ED2A-3DB6198E4373}"/>
          </ac:spMkLst>
        </pc:spChg>
        <pc:spChg chg="add mod">
          <ac:chgData name="Basilirio Neto" userId="457339ee7ae6e424" providerId="LiveId" clId="{11E9F5AF-2B16-4079-B6BF-34C70F0E05A7}" dt="2024-07-08T19:02:19.774" v="1883" actId="207"/>
          <ac:spMkLst>
            <pc:docMk/>
            <pc:sldMk cId="1561366891" sldId="324"/>
            <ac:spMk id="10" creationId="{77CB99CD-907A-3019-2B36-65D9D0354068}"/>
          </ac:spMkLst>
        </pc:spChg>
        <pc:picChg chg="add mod">
          <ac:chgData name="Basilirio Neto" userId="457339ee7ae6e424" providerId="LiveId" clId="{11E9F5AF-2B16-4079-B6BF-34C70F0E05A7}" dt="2024-07-08T18:55:36.704" v="1810" actId="1076"/>
          <ac:picMkLst>
            <pc:docMk/>
            <pc:sldMk cId="1561366891" sldId="324"/>
            <ac:picMk id="5" creationId="{96A0A121-54B0-D364-5DFE-E7CAB8EBE829}"/>
          </ac:picMkLst>
        </pc:picChg>
        <pc:picChg chg="add mod">
          <ac:chgData name="Basilirio Neto" userId="457339ee7ae6e424" providerId="LiveId" clId="{11E9F5AF-2B16-4079-B6BF-34C70F0E05A7}" dt="2024-07-08T18:57:26.581" v="1828" actId="14100"/>
          <ac:picMkLst>
            <pc:docMk/>
            <pc:sldMk cId="1561366891" sldId="324"/>
            <ac:picMk id="8" creationId="{ECDDD5D8-B776-C56B-FA94-1654C5A6EF40}"/>
          </ac:picMkLst>
        </pc:picChg>
        <pc:cxnChg chg="add mod">
          <ac:chgData name="Basilirio Neto" userId="457339ee7ae6e424" providerId="LiveId" clId="{11E9F5AF-2B16-4079-B6BF-34C70F0E05A7}" dt="2024-07-08T17:45:37.976" v="1376"/>
          <ac:cxnSpMkLst>
            <pc:docMk/>
            <pc:sldMk cId="1561366891" sldId="324"/>
            <ac:cxnSpMk id="2" creationId="{A8037290-EB57-F5D9-9BB0-760D34522231}"/>
          </ac:cxnSpMkLst>
        </pc:cxnChg>
      </pc:sldChg>
      <pc:sldChg chg="addSp delSp modSp mod">
        <pc:chgData name="Basilirio Neto" userId="457339ee7ae6e424" providerId="LiveId" clId="{11E9F5AF-2B16-4079-B6BF-34C70F0E05A7}" dt="2024-07-08T19:01:57.298" v="1880" actId="255"/>
        <pc:sldMkLst>
          <pc:docMk/>
          <pc:sldMk cId="1491858901" sldId="325"/>
        </pc:sldMkLst>
        <pc:spChg chg="add mod">
          <ac:chgData name="Basilirio Neto" userId="457339ee7ae6e424" providerId="LiveId" clId="{11E9F5AF-2B16-4079-B6BF-34C70F0E05A7}" dt="2024-07-08T19:01:57.298" v="1880" actId="255"/>
          <ac:spMkLst>
            <pc:docMk/>
            <pc:sldMk cId="1491858901" sldId="325"/>
            <ac:spMk id="4" creationId="{68D6282B-980B-AB12-A656-9AAD2E8EF051}"/>
          </ac:spMkLst>
        </pc:spChg>
        <pc:spChg chg="add mod">
          <ac:chgData name="Basilirio Neto" userId="457339ee7ae6e424" providerId="LiveId" clId="{11E9F5AF-2B16-4079-B6BF-34C70F0E05A7}" dt="2024-07-08T19:01:39.087" v="1879" actId="948"/>
          <ac:spMkLst>
            <pc:docMk/>
            <pc:sldMk cId="1491858901" sldId="325"/>
            <ac:spMk id="12" creationId="{D60B2B78-E0CA-7B62-5778-89B96048396C}"/>
          </ac:spMkLst>
        </pc:spChg>
        <pc:graphicFrameChg chg="add mod">
          <ac:chgData name="Basilirio Neto" userId="457339ee7ae6e424" providerId="LiveId" clId="{11E9F5AF-2B16-4079-B6BF-34C70F0E05A7}" dt="2024-07-08T18:58:39.451" v="1834"/>
          <ac:graphicFrameMkLst>
            <pc:docMk/>
            <pc:sldMk cId="1491858901" sldId="325"/>
            <ac:graphicFrameMk id="5" creationId="{06C60311-4693-4315-99FA-C6B5731C8B7E}"/>
          </ac:graphicFrameMkLst>
        </pc:graphicFrameChg>
        <pc:picChg chg="add del">
          <ac:chgData name="Basilirio Neto" userId="457339ee7ae6e424" providerId="LiveId" clId="{11E9F5AF-2B16-4079-B6BF-34C70F0E05A7}" dt="2024-07-08T18:59:08.557" v="1838" actId="478"/>
          <ac:picMkLst>
            <pc:docMk/>
            <pc:sldMk cId="1491858901" sldId="325"/>
            <ac:picMk id="6" creationId="{F3A4441A-C675-3091-6637-910C1DE74404}"/>
          </ac:picMkLst>
        </pc:picChg>
        <pc:picChg chg="add mod">
          <ac:chgData name="Basilirio Neto" userId="457339ee7ae6e424" providerId="LiveId" clId="{11E9F5AF-2B16-4079-B6BF-34C70F0E05A7}" dt="2024-07-08T18:59:54.227" v="1856" actId="1076"/>
          <ac:picMkLst>
            <pc:docMk/>
            <pc:sldMk cId="1491858901" sldId="325"/>
            <ac:picMk id="8" creationId="{19F94859-F37A-6145-D8A4-96E9F163A9B5}"/>
          </ac:picMkLst>
        </pc:picChg>
        <pc:picChg chg="add del">
          <ac:chgData name="Basilirio Neto" userId="457339ee7ae6e424" providerId="LiveId" clId="{11E9F5AF-2B16-4079-B6BF-34C70F0E05A7}" dt="2024-07-08T18:59:41.064" v="1850" actId="22"/>
          <ac:picMkLst>
            <pc:docMk/>
            <pc:sldMk cId="1491858901" sldId="325"/>
            <ac:picMk id="10" creationId="{90706B21-99AD-5D63-38D0-86C5F8536826}"/>
          </ac:picMkLst>
        </pc:picChg>
        <pc:cxnChg chg="add mod">
          <ac:chgData name="Basilirio Neto" userId="457339ee7ae6e424" providerId="LiveId" clId="{11E9F5AF-2B16-4079-B6BF-34C70F0E05A7}" dt="2024-07-08T17:45:39.854" v="1377"/>
          <ac:cxnSpMkLst>
            <pc:docMk/>
            <pc:sldMk cId="1491858901" sldId="325"/>
            <ac:cxnSpMk id="2" creationId="{9F4D87ED-FF00-E542-A4C4-0EBF2CEFCEAB}"/>
          </ac:cxnSpMkLst>
        </pc:cxnChg>
      </pc:sldChg>
      <pc:sldChg chg="addSp delSp modSp mod">
        <pc:chgData name="Basilirio Neto" userId="457339ee7ae6e424" providerId="LiveId" clId="{11E9F5AF-2B16-4079-B6BF-34C70F0E05A7}" dt="2024-07-08T19:07:19.331" v="1905" actId="20577"/>
        <pc:sldMkLst>
          <pc:docMk/>
          <pc:sldMk cId="1412545359" sldId="326"/>
        </pc:sldMkLst>
        <pc:spChg chg="add mod">
          <ac:chgData name="Basilirio Neto" userId="457339ee7ae6e424" providerId="LiveId" clId="{11E9F5AF-2B16-4079-B6BF-34C70F0E05A7}" dt="2024-07-08T19:07:19.331" v="1905" actId="20577"/>
          <ac:spMkLst>
            <pc:docMk/>
            <pc:sldMk cId="1412545359" sldId="326"/>
            <ac:spMk id="4" creationId="{90D58845-90B6-2BBA-2B59-26FCC5135B93}"/>
          </ac:spMkLst>
        </pc:spChg>
        <pc:cxnChg chg="add del mod">
          <ac:chgData name="Basilirio Neto" userId="457339ee7ae6e424" providerId="LiveId" clId="{11E9F5AF-2B16-4079-B6BF-34C70F0E05A7}" dt="2024-07-08T19:06:44.966" v="1888" actId="478"/>
          <ac:cxnSpMkLst>
            <pc:docMk/>
            <pc:sldMk cId="1412545359" sldId="326"/>
            <ac:cxnSpMk id="2" creationId="{A715608A-A2DD-A317-822E-089B03E1C5B1}"/>
          </ac:cxnSpMkLst>
        </pc:cxnChg>
      </pc:sldChg>
      <pc:sldChg chg="addSp delSp modSp mod">
        <pc:chgData name="Basilirio Neto" userId="457339ee7ae6e424" providerId="LiveId" clId="{11E9F5AF-2B16-4079-B6BF-34C70F0E05A7}" dt="2024-07-08T19:10:38.611" v="1949" actId="20577"/>
        <pc:sldMkLst>
          <pc:docMk/>
          <pc:sldMk cId="2628971686" sldId="327"/>
        </pc:sldMkLst>
        <pc:spChg chg="add mod">
          <ac:chgData name="Basilirio Neto" userId="457339ee7ae6e424" providerId="LiveId" clId="{11E9F5AF-2B16-4079-B6BF-34C70F0E05A7}" dt="2024-07-08T19:09:56.997" v="1931" actId="20577"/>
          <ac:spMkLst>
            <pc:docMk/>
            <pc:sldMk cId="2628971686" sldId="327"/>
            <ac:spMk id="4" creationId="{62598F27-4C12-36C8-B17F-B5305D2A6CF2}"/>
          </ac:spMkLst>
        </pc:spChg>
        <pc:spChg chg="add mod">
          <ac:chgData name="Basilirio Neto" userId="457339ee7ae6e424" providerId="LiveId" clId="{11E9F5AF-2B16-4079-B6BF-34C70F0E05A7}" dt="2024-07-08T19:10:38.611" v="1949" actId="20577"/>
          <ac:spMkLst>
            <pc:docMk/>
            <pc:sldMk cId="2628971686" sldId="327"/>
            <ac:spMk id="10" creationId="{9D3109CF-AD54-AD80-E587-687290FF2C2D}"/>
          </ac:spMkLst>
        </pc:spChg>
        <pc:graphicFrameChg chg="add mod">
          <ac:chgData name="Basilirio Neto" userId="457339ee7ae6e424" providerId="LiveId" clId="{11E9F5AF-2B16-4079-B6BF-34C70F0E05A7}" dt="2024-07-08T19:08:30.431" v="1915"/>
          <ac:graphicFrameMkLst>
            <pc:docMk/>
            <pc:sldMk cId="2628971686" sldId="327"/>
            <ac:graphicFrameMk id="5" creationId="{92B1E464-92DC-B489-543C-3AB123AC571A}"/>
          </ac:graphicFrameMkLst>
        </pc:graphicFrameChg>
        <pc:picChg chg="add del mod">
          <ac:chgData name="Basilirio Neto" userId="457339ee7ae6e424" providerId="LiveId" clId="{11E9F5AF-2B16-4079-B6BF-34C70F0E05A7}" dt="2024-07-08T19:08:50.641" v="1920" actId="478"/>
          <ac:picMkLst>
            <pc:docMk/>
            <pc:sldMk cId="2628971686" sldId="327"/>
            <ac:picMk id="6" creationId="{F05A915D-649A-E915-B3FB-5C0F65B7B118}"/>
          </ac:picMkLst>
        </pc:picChg>
        <pc:picChg chg="add mod">
          <ac:chgData name="Basilirio Neto" userId="457339ee7ae6e424" providerId="LiveId" clId="{11E9F5AF-2B16-4079-B6BF-34C70F0E05A7}" dt="2024-07-08T19:10:02.531" v="1932" actId="1076"/>
          <ac:picMkLst>
            <pc:docMk/>
            <pc:sldMk cId="2628971686" sldId="327"/>
            <ac:picMk id="8" creationId="{53C41493-DCC4-606B-3F65-DB461C8F4FED}"/>
          </ac:picMkLst>
        </pc:picChg>
        <pc:cxnChg chg="add mod">
          <ac:chgData name="Basilirio Neto" userId="457339ee7ae6e424" providerId="LiveId" clId="{11E9F5AF-2B16-4079-B6BF-34C70F0E05A7}" dt="2024-07-08T17:45:43.276" v="1379"/>
          <ac:cxnSpMkLst>
            <pc:docMk/>
            <pc:sldMk cId="2628971686" sldId="327"/>
            <ac:cxnSpMk id="2" creationId="{F101A427-FF75-59C9-903D-456579E8AE98}"/>
          </ac:cxnSpMkLst>
        </pc:cxnChg>
      </pc:sldChg>
      <pc:sldChg chg="addSp delSp modSp mod">
        <pc:chgData name="Basilirio Neto" userId="457339ee7ae6e424" providerId="LiveId" clId="{11E9F5AF-2B16-4079-B6BF-34C70F0E05A7}" dt="2024-07-08T19:14:05.707" v="2013" actId="27107"/>
        <pc:sldMkLst>
          <pc:docMk/>
          <pc:sldMk cId="2349131483" sldId="328"/>
        </pc:sldMkLst>
        <pc:spChg chg="add">
          <ac:chgData name="Basilirio Neto" userId="457339ee7ae6e424" providerId="LiveId" clId="{11E9F5AF-2B16-4079-B6BF-34C70F0E05A7}" dt="2024-07-08T19:10:55.846" v="1951"/>
          <ac:spMkLst>
            <pc:docMk/>
            <pc:sldMk cId="2349131483" sldId="328"/>
            <ac:spMk id="3" creationId="{D4F3E040-EDB7-F777-AAB0-E2108E0E038B}"/>
          </ac:spMkLst>
        </pc:spChg>
        <pc:spChg chg="add mod">
          <ac:chgData name="Basilirio Neto" userId="457339ee7ae6e424" providerId="LiveId" clId="{11E9F5AF-2B16-4079-B6BF-34C70F0E05A7}" dt="2024-07-08T19:14:05.707" v="2013" actId="27107"/>
          <ac:spMkLst>
            <pc:docMk/>
            <pc:sldMk cId="2349131483" sldId="328"/>
            <ac:spMk id="4" creationId="{B8331290-8B37-4F49-FEDC-A44DF14BAE60}"/>
          </ac:spMkLst>
        </pc:spChg>
        <pc:cxnChg chg="add del mod">
          <ac:chgData name="Basilirio Neto" userId="457339ee7ae6e424" providerId="LiveId" clId="{11E9F5AF-2B16-4079-B6BF-34C70F0E05A7}" dt="2024-07-08T19:10:48.737" v="1950" actId="478"/>
          <ac:cxnSpMkLst>
            <pc:docMk/>
            <pc:sldMk cId="2349131483" sldId="328"/>
            <ac:cxnSpMk id="2" creationId="{6945E5F2-D1A5-0911-AF70-B5545C2F1897}"/>
          </ac:cxnSpMkLst>
        </pc:cxnChg>
      </pc:sldChg>
      <pc:sldChg chg="addSp delSp modSp del mod">
        <pc:chgData name="Basilirio Neto" userId="457339ee7ae6e424" providerId="LiveId" clId="{11E9F5AF-2B16-4079-B6BF-34C70F0E05A7}" dt="2024-07-08T19:13:17.429" v="2006" actId="2696"/>
        <pc:sldMkLst>
          <pc:docMk/>
          <pc:sldMk cId="360734050" sldId="329"/>
        </pc:sldMkLst>
        <pc:cxnChg chg="add del mod">
          <ac:chgData name="Basilirio Neto" userId="457339ee7ae6e424" providerId="LiveId" clId="{11E9F5AF-2B16-4079-B6BF-34C70F0E05A7}" dt="2024-07-08T19:13:04.548" v="2002" actId="478"/>
          <ac:cxnSpMkLst>
            <pc:docMk/>
            <pc:sldMk cId="360734050" sldId="329"/>
            <ac:cxnSpMk id="2" creationId="{70252C2B-1EDA-7421-636B-E55B2782129F}"/>
          </ac:cxnSpMkLst>
        </pc:cxnChg>
      </pc:sldChg>
      <pc:sldChg chg="new del">
        <pc:chgData name="Basilirio Neto" userId="457339ee7ae6e424" providerId="LiveId" clId="{11E9F5AF-2B16-4079-B6BF-34C70F0E05A7}" dt="2024-07-08T19:13:08.063" v="2003" actId="2696"/>
        <pc:sldMkLst>
          <pc:docMk/>
          <pc:sldMk cId="389174239" sldId="330"/>
        </pc:sldMkLst>
      </pc:sldChg>
      <pc:sldChg chg="new del">
        <pc:chgData name="Basilirio Neto" userId="457339ee7ae6e424" providerId="LiveId" clId="{11E9F5AF-2B16-4079-B6BF-34C70F0E05A7}" dt="2024-07-08T19:13:10.439" v="2004" actId="2696"/>
        <pc:sldMkLst>
          <pc:docMk/>
          <pc:sldMk cId="1876529775" sldId="331"/>
        </pc:sldMkLst>
      </pc:sldChg>
      <pc:sldChg chg="new del">
        <pc:chgData name="Basilirio Neto" userId="457339ee7ae6e424" providerId="LiveId" clId="{11E9F5AF-2B16-4079-B6BF-34C70F0E05A7}" dt="2024-07-08T19:13:14.024" v="2005" actId="2696"/>
        <pc:sldMkLst>
          <pc:docMk/>
          <pc:sldMk cId="1333898872" sldId="332"/>
        </pc:sldMkLst>
      </pc:sldChg>
      <pc:sldChg chg="addSp modSp new mod setBg">
        <pc:chgData name="Basilirio Neto" userId="457339ee7ae6e424" providerId="LiveId" clId="{11E9F5AF-2B16-4079-B6BF-34C70F0E05A7}" dt="2024-07-08T19:13:54.287" v="2012" actId="26606"/>
        <pc:sldMkLst>
          <pc:docMk/>
          <pc:sldMk cId="2586979285" sldId="333"/>
        </pc:sldMkLst>
        <pc:spChg chg="add">
          <ac:chgData name="Basilirio Neto" userId="457339ee7ae6e424" providerId="LiveId" clId="{11E9F5AF-2B16-4079-B6BF-34C70F0E05A7}" dt="2024-07-08T19:13:54.287" v="2012" actId="26606"/>
          <ac:spMkLst>
            <pc:docMk/>
            <pc:sldMk cId="2586979285" sldId="333"/>
            <ac:spMk id="8" creationId="{42A4FC2C-047E-45A5-965D-8E1E3BF09BC6}"/>
          </ac:spMkLst>
        </pc:spChg>
        <pc:picChg chg="add mod">
          <ac:chgData name="Basilirio Neto" userId="457339ee7ae6e424" providerId="LiveId" clId="{11E9F5AF-2B16-4079-B6BF-34C70F0E05A7}" dt="2024-07-08T19:13:54.287" v="2012" actId="26606"/>
          <ac:picMkLst>
            <pc:docMk/>
            <pc:sldMk cId="2586979285" sldId="333"/>
            <ac:picMk id="3" creationId="{4012B378-3FB8-F12C-56A6-B6CB316D40EB}"/>
          </ac:picMkLst>
        </pc:picChg>
      </pc:sldChg>
      <pc:sldChg chg="new del">
        <pc:chgData name="Basilirio Neto" userId="457339ee7ae6e424" providerId="LiveId" clId="{11E9F5AF-2B16-4079-B6BF-34C70F0E05A7}" dt="2024-07-08T19:13:24.852" v="2008" actId="2696"/>
        <pc:sldMkLst>
          <pc:docMk/>
          <pc:sldMk cId="1927711725" sldId="334"/>
        </pc:sldMkLst>
      </pc:sldChg>
      <pc:sldChg chg="new del">
        <pc:chgData name="Basilirio Neto" userId="457339ee7ae6e424" providerId="LiveId" clId="{11E9F5AF-2B16-4079-B6BF-34C70F0E05A7}" dt="2024-07-08T19:13:21.952" v="2007" actId="2696"/>
        <pc:sldMkLst>
          <pc:docMk/>
          <pc:sldMk cId="2515743843" sldId="33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microsoft.com/office/2007/relationships/hdphoto" Target="../media/hdphoto10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72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emf"/><Relationship Id="rId4" Type="http://schemas.microsoft.com/office/2007/relationships/hdphoto" Target="../media/hdphoto11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eta&#10;&#10;Descrição gerada automaticamente com confiança média">
            <a:extLst>
              <a:ext uri="{FF2B5EF4-FFF2-40B4-BE49-F238E27FC236}">
                <a16:creationId xmlns:a16="http://schemas.microsoft.com/office/drawing/2014/main" id="{E067563B-70BA-7477-1FAC-7A571498C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EEEB700-CB53-E6A8-902A-BB7A6D468080}"/>
              </a:ext>
            </a:extLst>
          </p:cNvPr>
          <p:cNvSpPr txBox="1"/>
          <p:nvPr/>
        </p:nvSpPr>
        <p:spPr>
          <a:xfrm>
            <a:off x="546847" y="3321423"/>
            <a:ext cx="23577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8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9º ANO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08C3B4-91C0-DDF5-55DB-D14D5D3BD884}"/>
              </a:ext>
            </a:extLst>
          </p:cNvPr>
          <p:cNvSpPr txBox="1"/>
          <p:nvPr/>
        </p:nvSpPr>
        <p:spPr>
          <a:xfrm>
            <a:off x="546847" y="4200483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CEDD10-CA31-C46B-CEF0-4982D717EF4A}"/>
              </a:ext>
            </a:extLst>
          </p:cNvPr>
          <p:cNvSpPr txBox="1"/>
          <p:nvPr/>
        </p:nvSpPr>
        <p:spPr>
          <a:xfrm>
            <a:off x="555812" y="5413826"/>
            <a:ext cx="381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</a:rPr>
              <a:t>Agosto/Setembro - 2024</a:t>
            </a:r>
          </a:p>
        </p:txBody>
      </p:sp>
    </p:spTree>
    <p:extLst>
      <p:ext uri="{BB962C8B-B14F-4D97-AF65-F5344CB8AC3E}">
        <p14:creationId xmlns:p14="http://schemas.microsoft.com/office/powerpoint/2010/main" val="47636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EB38AF-251D-38E3-8003-2CC8E5FA5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000" y="694389"/>
            <a:ext cx="5040000" cy="156488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7A182B8-437D-3DF6-5965-0A1E7D6B2F3D}"/>
              </a:ext>
            </a:extLst>
          </p:cNvPr>
          <p:cNvSpPr txBox="1"/>
          <p:nvPr/>
        </p:nvSpPr>
        <p:spPr>
          <a:xfrm>
            <a:off x="510988" y="2259271"/>
            <a:ext cx="11170023" cy="3430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Durante uma aula sobre medidas de comprimento, o professor Alex mencionou que a altura de uma pessoa é medida em metros. A altura do professor Alex é igual a 1,75 metros.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sua altura, em centímetros?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17,5 cm.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175 cm.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1750 cm.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17 500 cm.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25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2B08608-ECC8-0C46-56AC-AF70BFD36949}"/>
              </a:ext>
            </a:extLst>
          </p:cNvPr>
          <p:cNvSpPr txBox="1"/>
          <p:nvPr/>
        </p:nvSpPr>
        <p:spPr>
          <a:xfrm>
            <a:off x="371475" y="671258"/>
            <a:ext cx="5514975" cy="5954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Dona Fernanda comprou copos descartáveis de 400 mililitros e refrigerantes em garrafas de 2 litros para o aniversário de sua filha.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Cada garrafa de refrigerante enche, totalmente, qual quantidade de copos?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5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6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8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10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28A9B346-B20D-1C0D-D624-43F28C9ED935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Imagem 10" descr="Garrafa de refrigerante de bebida de refrigerante e copo cheio de  ilustração plana de refrigerante | Vetor Premium">
            <a:extLst>
              <a:ext uri="{FF2B5EF4-FFF2-40B4-BE49-F238E27FC236}">
                <a16:creationId xmlns:a16="http://schemas.microsoft.com/office/drawing/2014/main" id="{4E72EC7E-4FAF-DE8C-7F3A-B3BA91E686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3" t="7584" r="20563" b="6994"/>
          <a:stretch/>
        </p:blipFill>
        <p:spPr bwMode="auto">
          <a:xfrm>
            <a:off x="2586321" y="1838984"/>
            <a:ext cx="999556" cy="15900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DC2A15-1B45-4D3A-0594-75C40E0F32BA}"/>
              </a:ext>
            </a:extLst>
          </p:cNvPr>
          <p:cNvSpPr txBox="1"/>
          <p:nvPr/>
        </p:nvSpPr>
        <p:spPr>
          <a:xfrm>
            <a:off x="209552" y="3322625"/>
            <a:ext cx="6096000" cy="325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Fonte: br.freepik.com / Acesso em 09 de 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</a:t>
            </a:r>
            <a:r>
              <a:rPr lang="pt-BR" sz="1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De 2023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BB0F1B8-50CA-07A1-B347-D2A12AA9D551}"/>
              </a:ext>
            </a:extLst>
          </p:cNvPr>
          <p:cNvSpPr txBox="1"/>
          <p:nvPr/>
        </p:nvSpPr>
        <p:spPr>
          <a:xfrm>
            <a:off x="6203576" y="671258"/>
            <a:ext cx="5514970" cy="4754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futebol é um esporte globalmente popular, jogado entre duas equipes de onze jogadores cada, com o objetivo de marcar gols contra os adversários. Um jogo completo, excluindo o intervalo e possíveis acréscimos, tem a duração de 1 hora e meia.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Quantos minutos dura um jogo?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70 minutos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80 minutos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90 minutos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100 minutos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00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8C5E9C5-B4CF-C576-8FE3-DA567EBD1F57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943DF1-A1E4-3919-9656-A1CF347B6DA5}"/>
              </a:ext>
            </a:extLst>
          </p:cNvPr>
          <p:cNvSpPr txBox="1"/>
          <p:nvPr/>
        </p:nvSpPr>
        <p:spPr>
          <a:xfrm>
            <a:off x="502025" y="752475"/>
            <a:ext cx="5360894" cy="581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Katiuscia comprou um saco de ração de 20 quilogramas para sua cachorra Amora. Ela consome, em média, 250 gramas de ração por dia.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Esse saco de ração dará para alimentá-la por quantos dias?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20 dias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40 dias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60 dias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80 dias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Cachorro faminto comendo comida em uma tigela branca no azul | Foto Premium">
            <a:extLst>
              <a:ext uri="{FF2B5EF4-FFF2-40B4-BE49-F238E27FC236}">
                <a16:creationId xmlns:a16="http://schemas.microsoft.com/office/drawing/2014/main" id="{339C9648-AEDD-1464-7F9F-EDF5080B1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286" y="1937366"/>
            <a:ext cx="2564820" cy="17094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9E0E952-05E6-0D0E-114E-7FE9F1F7A28D}"/>
              </a:ext>
            </a:extLst>
          </p:cNvPr>
          <p:cNvSpPr txBox="1"/>
          <p:nvPr/>
        </p:nvSpPr>
        <p:spPr>
          <a:xfrm>
            <a:off x="233083" y="3582417"/>
            <a:ext cx="6096000" cy="325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Fonte: br.freepik.com / Acesso em 09 de Mar. De 2023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DD22447-E497-9768-A6B9-3A0ECECCF00A}"/>
              </a:ext>
            </a:extLst>
          </p:cNvPr>
          <p:cNvSpPr txBox="1"/>
          <p:nvPr/>
        </p:nvSpPr>
        <p:spPr>
          <a:xfrm>
            <a:off x="6329082" y="752475"/>
            <a:ext cx="5360891" cy="4652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determinada prova, um candidato que acertou 12 questões recebeu um total de 39 pontos.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Sabendo que o valor das questões é sempre o mesmo, um candidato que obteve 52 pontos acertou um total de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15 questões.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16 questões.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17 questões.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18 questões.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238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E67B0B4-3BC8-2D91-2A57-7FB4E18BFC5D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ACB39A-79F2-7396-0CE1-59FB63199561}"/>
              </a:ext>
            </a:extLst>
          </p:cNvPr>
          <p:cNvSpPr txBox="1"/>
          <p:nvPr/>
        </p:nvSpPr>
        <p:spPr>
          <a:xfrm>
            <a:off x="537883" y="752475"/>
            <a:ext cx="5369858" cy="4379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(ESPM-SP Adaptado)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10 minutos, 27 secretárias com a mesma habilidade digitaram o equivalente a 324 páginas. Nas mesmas condições, se o número de secretárias fosse 50, em quantos minutos, teoricamente, elas digitariam 600 páginas?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 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 minutos e 24 segundos.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 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34 minutos e 29 segundos.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04C2729-77EE-E522-89E8-DDDA6B1ED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4260" y="751915"/>
            <a:ext cx="5369852" cy="4627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(UFRGS Adaptado)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 propriet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rio de um carro bicombust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í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vel verificou que percorria a mesma distância gastando 60 litros de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lcool ou 42 litros de gasolina. Concluiu, então, que s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ó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seria vantajoso abastecer o ve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í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culo com gasolina quando a razão entre o pre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ç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do litro do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lcool e o pre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ç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do litro da gasolina fosse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menor que 0,4.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maior que 0,5 e menor que 0,6.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maior que 0,6 e menor que 0,7.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maior que 0,7.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92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15078DA-3AF5-3BBB-53ED-8CB6332662DD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B57E630-CE64-38F2-FE2E-B4324A893447}"/>
              </a:ext>
            </a:extLst>
          </p:cNvPr>
          <p:cNvSpPr txBox="1"/>
          <p:nvPr/>
        </p:nvSpPr>
        <p:spPr>
          <a:xfrm>
            <a:off x="466165" y="752475"/>
            <a:ext cx="5495364" cy="4798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veículo, a 120 km/h, gasta 2 horas em determinado percurso.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seria sua velocidade se o tempo gasto nesse percurso fosse de 6 horas?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100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80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60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40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540A6FE-E939-B2C1-B5CC-82202A1EB11F}"/>
              </a:ext>
            </a:extLst>
          </p:cNvPr>
          <p:cNvSpPr txBox="1"/>
          <p:nvPr/>
        </p:nvSpPr>
        <p:spPr>
          <a:xfrm>
            <a:off x="6230472" y="752475"/>
            <a:ext cx="5423644" cy="4798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automóvel gasta 6 horas em um percurso com velocidade de 30 km/h.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será a velocidade desse automóvel se ele gastar duas horas nesse mesmo percurso?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90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60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30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20 km/h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3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3C5D2E6-B46A-C98E-8602-369B19149CE9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810E3A95-0846-5D00-B3E7-AB7D49F4F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82" y="752475"/>
            <a:ext cx="5342964" cy="586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(UFRRJ Adaptado)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Uma empresa automobilística lança no mercado um novo modelo de carro popular que roda   510 km com 40 litros de gasolina. Sabendo que a capacidade do tanque de gasolina desse modelo é de 52 litros, pode-se concluir que, com o tanque cheio, o carro rodará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600 km.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663 km.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696 km.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720 km.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3047937-9EE4-AB93-4151-D7CF0E29A40F}"/>
              </a:ext>
            </a:extLst>
          </p:cNvPr>
          <p:cNvSpPr txBox="1"/>
          <p:nvPr/>
        </p:nvSpPr>
        <p:spPr>
          <a:xfrm>
            <a:off x="6248404" y="752475"/>
            <a:ext cx="5405714" cy="5757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 </a:t>
            </a: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(PUC-SP adaptada)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Ao longo dos 3000 km do percurso de um rali, um competidor usou os quatro pneus e mais o estepe de seu carro. Se todos os cinco pneus rodaram a mesma quilometragem, o número de quilômetros que cada um deles percorreu foi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600.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750.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1500.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2400.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43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A0CA69BC-72AE-1EDE-BB62-702B1B5249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729" y="943719"/>
                <a:ext cx="10784541" cy="45761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23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12.</a:t>
                </a: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pt-BR" altLang="pt-BR" sz="2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(ETFCE)</a:t>
                </a: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Se 10 oper</a:t>
                </a: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á</a:t>
                </a: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rios gastam 12 dias para abrir um canal de 20 m de comprimento,                16 oper</a:t>
                </a: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á</a:t>
                </a: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rios, para abrir um canal de 24 m de comprimento, gastarão:</a:t>
                </a: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altLang="pt-BR" sz="2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do</a:t>
                </a:r>
                <a:r>
                  <a:rPr kumimoji="0" lang="pt-BR" altLang="pt-BR" sz="23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mês</a:t>
                </a: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altLang="pt-BR" sz="23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do</a:t>
                </a:r>
                <a:r>
                  <a:rPr kumimoji="0" lang="pt-BR" altLang="pt-BR" sz="23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mês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pt-BR" altLang="pt-BR" sz="23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do</a:t>
                </a:r>
                <a:r>
                  <a:rPr kumimoji="0" lang="pt-BR" altLang="pt-BR" sz="23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mês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pt-BR" altLang="pt-BR" sz="23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kumimoji="0" lang="pt-BR" altLang="pt-BR" sz="23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pt-BR" altLang="pt-BR" sz="23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do</a:t>
                </a:r>
                <a:r>
                  <a:rPr kumimoji="0" lang="pt-BR" altLang="pt-BR" sz="23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mês</a:t>
                </a:r>
                <a:endParaRPr kumimoji="0" lang="pt-BR" altLang="pt-BR" sz="23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altLang="pt-BR" sz="23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A0CA69BC-72AE-1EDE-BB62-702B1B5249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729" y="943719"/>
                <a:ext cx="10784541" cy="4576125"/>
              </a:xfrm>
              <a:prstGeom prst="rect">
                <a:avLst/>
              </a:prstGeom>
              <a:blipFill>
                <a:blip r:embed="rId2"/>
                <a:stretch>
                  <a:fillRect l="-791" t="-800" r="-79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40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D5842CF-31B9-D962-495C-BF760CB5C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238" y="641473"/>
            <a:ext cx="6007523" cy="1241115"/>
          </a:xfrm>
          <a:prstGeom prst="rect">
            <a:avLst/>
          </a:prstGeom>
        </p:spPr>
      </p:pic>
      <p:pic>
        <p:nvPicPr>
          <p:cNvPr id="6" name="Imagem 5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FC9DB81A-1C7A-2DC3-FDF8-429469688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949" y="1990164"/>
            <a:ext cx="4562102" cy="9225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D0410CD-1A00-82D4-E8BF-9AFCE69EB9D6}"/>
              </a:ext>
            </a:extLst>
          </p:cNvPr>
          <p:cNvSpPr txBox="1"/>
          <p:nvPr/>
        </p:nvSpPr>
        <p:spPr>
          <a:xfrm>
            <a:off x="699246" y="3057779"/>
            <a:ext cx="10829365" cy="2071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matemática, 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referem-se a quantidades que podem ser medidas ou comparadas numericamente. Elas são essenciais para descrever e compreender o mundo ao nosso redor, desde o movimento de objetos físicos até abstrações como tempo e temperatura. As grandezas podem ser divididas em dois tipos principais: grandezas escalares e grandezas vetoriais.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607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DA9ED0-7235-53E5-2ABA-6F1EA19DB0B9}"/>
              </a:ext>
            </a:extLst>
          </p:cNvPr>
          <p:cNvSpPr txBox="1"/>
          <p:nvPr/>
        </p:nvSpPr>
        <p:spPr>
          <a:xfrm>
            <a:off x="506506" y="1000290"/>
            <a:ext cx="11178988" cy="4857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Tipo: Grandezas escalares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São completamente definidas por um número e uma unidade de medida. Exemplos incluem massa, temperatura, volume e tempo. Para representar uma grandeza escalar, geralmente, usamos números reais acompanhados de uma unidade apropriada.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Tipo: Grandezas vetoriais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Possuem magnitude (valor numérico), direção e sentido. Exemplos incluem força, velocidade e deslocamento. Para representar uma grandeza vetorial é necessário especificar tanto o valor quanto a direção, muitas vezes usando sistemas de coordenadas ou notações específicas.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Além disso, as grandezas podem ser classificadas como grandezas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fundamentais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 </a:t>
            </a:r>
            <a:r>
              <a:rPr lang="pt-BR" sz="23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derivadas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Grandezas fundamentais são aquelas que não podem ser definidas em termos de outras grandezas, enquanto as derivadas são definidas pela combinação das fundamentais.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540385" algn="l"/>
              </a:tabLs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33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218C68B-D1DF-5018-C0E5-69CB469D03F8}"/>
              </a:ext>
            </a:extLst>
          </p:cNvPr>
          <p:cNvSpPr txBox="1"/>
          <p:nvPr/>
        </p:nvSpPr>
        <p:spPr>
          <a:xfrm>
            <a:off x="528919" y="829538"/>
            <a:ext cx="11143128" cy="5632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Internacional de Unidades (Si)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Internacional de Unidades (SI) é a forma moderna do sistema métrico e é a base internacionalmente reconhecida para medições de todas as espécies. Ele define unidades de medida para diversas quantidades físicas, como comprimento, massa, tempo, corrente elétrica e temperatura, entre outras. O SI é baseado em sete unidades, que são: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Metro (m)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comprimento.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Quilograma (kg)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massa.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Segundo (s)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tempo.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Ampère (A)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corrente elétrica.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Kelvin (K)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temperatura termodinâmica.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Mol (mol)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quantidade de substância.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Candela (</a:t>
            </a:r>
            <a:r>
              <a:rPr lang="pt-BR" sz="23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cd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Unidade de intensidade luminosa.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984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8F1C56B0-56D3-30D3-4EA1-507F1B6A61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823" y="620693"/>
            <a:ext cx="7688354" cy="57649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B703072-C4FE-F56B-F3C9-004FF9545251}"/>
              </a:ext>
            </a:extLst>
          </p:cNvPr>
          <p:cNvSpPr txBox="1"/>
          <p:nvPr/>
        </p:nvSpPr>
        <p:spPr>
          <a:xfrm>
            <a:off x="956423" y="6385596"/>
            <a:ext cx="10279154" cy="312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1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Fonte: https://accmetrologia.com.br/redefinicao-do-sistema-internacional-de-unidades-si/ acesso:16/05/2024 10:28h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499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B5591AF-EFE9-FB91-C281-D02CE9E0CBA2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D2B3FD-253D-CBEA-71D7-4D574F9636E9}"/>
              </a:ext>
            </a:extLst>
          </p:cNvPr>
          <p:cNvSpPr txBox="1"/>
          <p:nvPr/>
        </p:nvSpPr>
        <p:spPr>
          <a:xfrm>
            <a:off x="484095" y="752475"/>
            <a:ext cx="5450540" cy="472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6661150" algn="l"/>
              </a:tabLs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Além dessas unidades, existem as unidades derivadas. Por exemplo, a unidade de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velocidade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metro por segundo (m/s)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é derivada das unidades de </a:t>
            </a:r>
            <a:r>
              <a:rPr lang="pt-BR" sz="23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comprimento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3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O SI é utilizado mundialmente desde a ciência e tecnologia até o comércio e saúde.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Existem muitas 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utilizadas para quantificar diferentes características e fenômenos. Algumas das mais comuns são: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comprimento, massa, área, volume, capacidade, tempo, temperatura, velocidade e pressão.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95D6B7-DCCC-76BE-89B2-38590FCAC3CD}"/>
              </a:ext>
            </a:extLst>
          </p:cNvPr>
          <p:cNvSpPr txBox="1"/>
          <p:nvPr/>
        </p:nvSpPr>
        <p:spPr>
          <a:xfrm>
            <a:off x="6257367" y="752475"/>
            <a:ext cx="5692584" cy="454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COMPRIMENTO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CE15675-DF04-B15C-15F5-D009849CF3C8}"/>
              </a:ext>
            </a:extLst>
          </p:cNvPr>
          <p:cNvSpPr txBox="1"/>
          <p:nvPr/>
        </p:nvSpPr>
        <p:spPr>
          <a:xfrm>
            <a:off x="6257366" y="1128219"/>
            <a:ext cx="5450538" cy="2726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comprimento é uma das grandezas mais utilizadas, pois medidas lineares (comprimento, largura, altura e profundidade) fazem parte do cotidiano. As três unidades de comprimento mais utilizadas são: o quilômetro, o metro e o centímetro. Além dessas três, existem outras. Observe: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095EDA2-6E52-8D5F-E5AB-E663D9D55F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853" b="10778"/>
          <a:stretch/>
        </p:blipFill>
        <p:spPr>
          <a:xfrm>
            <a:off x="6716074" y="3694132"/>
            <a:ext cx="4875289" cy="28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04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03F8CD0-8E17-6B35-6805-83614CE653A2}"/>
              </a:ext>
            </a:extLst>
          </p:cNvPr>
          <p:cNvSpPr txBox="1"/>
          <p:nvPr/>
        </p:nvSpPr>
        <p:spPr>
          <a:xfrm>
            <a:off x="6775884" y="2048745"/>
            <a:ext cx="5168868" cy="45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Onde,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D8A4F9D6-376D-3FC4-1151-F9E2801AF7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884" y="2612122"/>
            <a:ext cx="4891679" cy="163375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1D5E3A4-C1CF-DC83-A553-23683C29E250}"/>
              </a:ext>
            </a:extLst>
          </p:cNvPr>
          <p:cNvSpPr txBox="1"/>
          <p:nvPr/>
        </p:nvSpPr>
        <p:spPr>
          <a:xfrm>
            <a:off x="524434" y="4554166"/>
            <a:ext cx="11143129" cy="1211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indicação da multiplicação e divisão por 10, na representação anterior, isso significa que é possível fazer conversões entre essas unidades. Por exemplo, um metro (1 m) é dez vezes maior que um decímetro (1 dm) e, dez vezes menor que um decâmetro (1 dam).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2CBBB4D-3462-5100-6BFF-B37B5992F5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853" b="10778"/>
          <a:stretch/>
        </p:blipFill>
        <p:spPr>
          <a:xfrm>
            <a:off x="524434" y="818290"/>
            <a:ext cx="5863115" cy="3427588"/>
          </a:xfrm>
          <a:prstGeom prst="rect">
            <a:avLst/>
          </a:prstGeom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5B67D46-2591-7E50-0DB2-6B3F6A7AC9C7}"/>
              </a:ext>
            </a:extLst>
          </p:cNvPr>
          <p:cNvCxnSpPr/>
          <p:nvPr/>
        </p:nvCxnSpPr>
        <p:spPr>
          <a:xfrm>
            <a:off x="6562165" y="818290"/>
            <a:ext cx="0" cy="3628204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138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77E92AC-1933-3189-7459-49D875A2F328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0DFD6D62-DC9A-0C5B-9832-C2B988131F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1217761" y="752475"/>
            <a:ext cx="3240000" cy="4830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F5DEEC8-6534-07FE-5804-8E465475FF3E}"/>
              </a:ext>
            </a:extLst>
          </p:cNvPr>
          <p:cNvSpPr txBox="1"/>
          <p:nvPr/>
        </p:nvSpPr>
        <p:spPr>
          <a:xfrm>
            <a:off x="546853" y="1235492"/>
            <a:ext cx="5459498" cy="475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Leia a tirinha, a seguir.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ntendo Código QR&#10;&#10;Descrição gerada automaticamente">
            <a:extLst>
              <a:ext uri="{FF2B5EF4-FFF2-40B4-BE49-F238E27FC236}">
                <a16:creationId xmlns:a16="http://schemas.microsoft.com/office/drawing/2014/main" id="{C571015B-B692-1D01-ABBC-E0FB04A63F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233"/>
          <a:stretch/>
        </p:blipFill>
        <p:spPr bwMode="auto">
          <a:xfrm>
            <a:off x="546852" y="1718509"/>
            <a:ext cx="5369853" cy="2179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2DD6AB0-5DE0-9AD4-C46E-FAD149DB1971}"/>
              </a:ext>
            </a:extLst>
          </p:cNvPr>
          <p:cNvSpPr txBox="1"/>
          <p:nvPr/>
        </p:nvSpPr>
        <p:spPr>
          <a:xfrm>
            <a:off x="546852" y="3905610"/>
            <a:ext cx="536985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>
              <a:lnSpc>
                <a:spcPct val="115000"/>
              </a:lnSpc>
              <a:spcAft>
                <a:spcPts val="800"/>
              </a:spcAft>
            </a:pPr>
            <a:r>
              <a:rPr lang="pt-BR" sz="1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Disponível em: https://www.humorcomciencia.com/tirinhas/. Acessado 03/03/2023</a:t>
            </a:r>
            <a:r>
              <a:rPr lang="pt-BR" sz="11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E676FE-FB96-2ED8-A0B4-C7A13A7C132B}"/>
              </a:ext>
            </a:extLst>
          </p:cNvPr>
          <p:cNvSpPr txBox="1"/>
          <p:nvPr/>
        </p:nvSpPr>
        <p:spPr>
          <a:xfrm>
            <a:off x="546853" y="4205372"/>
            <a:ext cx="5369850" cy="1696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  <a:tabLst>
                <a:tab pos="5110163" algn="l"/>
              </a:tabLs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Escreva no quadro, a seguir, situações ou objetos nos quais utilizamos o milímetro, o centímetro ou metro para expressar sua medida.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A04225E-C069-C50C-CC03-5BE48B57C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296" y="1782964"/>
            <a:ext cx="5567699" cy="329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82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9344D7C-3AA6-7E72-6E97-3EB7D203186F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F6F6E5D-7E7D-AC0C-9D3E-54DCCB0475BE}"/>
              </a:ext>
            </a:extLst>
          </p:cNvPr>
          <p:cNvSpPr txBox="1"/>
          <p:nvPr/>
        </p:nvSpPr>
        <p:spPr>
          <a:xfrm>
            <a:off x="403417" y="752475"/>
            <a:ext cx="5540184" cy="591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Responda as alternativas a seguir.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que deve ser feito para converter a medida do comprimento, de um objeto, de centímetro para milímetro?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deve ser feito p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 converter a medida do comprimento, de um objeto, de metro para centímetro?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que deve ser feito para converter a medida do comprimento, de um objeto, de milímetro para centímetro?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deve ser feito p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 converter a medida do comprimento, de um objeto, de centímetro para metro?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Relacione as colunas de acordo com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medidas equivalentes.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29D4D915-684E-6313-E513-E7431BE552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91" t="3819" r="2621" b="2777"/>
          <a:stretch/>
        </p:blipFill>
        <p:spPr bwMode="auto">
          <a:xfrm>
            <a:off x="6320119" y="752475"/>
            <a:ext cx="5576046" cy="35731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554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B22F8EF-E7F0-87E6-9517-0187D39C2E0C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24948AC-E99F-9B0F-C453-343F3067C466}"/>
              </a:ext>
            </a:extLst>
          </p:cNvPr>
          <p:cNvSpPr txBox="1"/>
          <p:nvPr/>
        </p:nvSpPr>
        <p:spPr>
          <a:xfrm>
            <a:off x="385484" y="623978"/>
            <a:ext cx="5558115" cy="3933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professora Vanda deseja enfeitar o mural da escola, cujas dimensões são:</a:t>
            </a: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Ela designou esse trabalho para a turma do 9º ano. Considerando que eles usarão apenas folhas coloridas, de papel A4, de dimensões 210 mm por 297 mm, quantas folhas, no mínimo, serão necessárias?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54B70C3-8658-4192-F72A-52D6ABADDC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764" b="37721"/>
          <a:stretch/>
        </p:blipFill>
        <p:spPr>
          <a:xfrm>
            <a:off x="998912" y="1530678"/>
            <a:ext cx="4331258" cy="90772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EFC87AB-27B0-36FF-748A-706FA952EDDB}"/>
              </a:ext>
            </a:extLst>
          </p:cNvPr>
          <p:cNvSpPr txBox="1"/>
          <p:nvPr/>
        </p:nvSpPr>
        <p:spPr>
          <a:xfrm>
            <a:off x="385490" y="4972309"/>
            <a:ext cx="5558109" cy="1289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Jonas alinhou três objetos no chão. A distância entre o primeiro e o segundo é de 67 cm e entre o segundo e o terceiro é de 1,33 m.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7CADF0-01A0-4736-7FAF-08F96F7CA4A0}"/>
              </a:ext>
            </a:extLst>
          </p:cNvPr>
          <p:cNvSpPr txBox="1"/>
          <p:nvPr/>
        </p:nvSpPr>
        <p:spPr>
          <a:xfrm>
            <a:off x="6248402" y="623978"/>
            <a:ext cx="5620869" cy="882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distância entre o primeiro e o terceiro objeto?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5902292-6754-5C93-27A3-C64F726E44AC}"/>
              </a:ext>
            </a:extLst>
          </p:cNvPr>
          <p:cNvSpPr txBox="1"/>
          <p:nvPr/>
        </p:nvSpPr>
        <p:spPr>
          <a:xfrm>
            <a:off x="6248402" y="2438398"/>
            <a:ext cx="5620869" cy="2510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Carlos mora em frente a uma praça, em formato quadrangular, com lado medindo 500 metros. Todos os dias ele percorre 4 voltas em torno dessa praça. Qual a distância, em quilômetros, que Carlos percorre semanalmente?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844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BFF1961-F748-2000-B864-F2E00F62C3F3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CCF6B25A-2C7F-53F6-6DCA-A613C78B6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12" y="611827"/>
            <a:ext cx="4989723" cy="4605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C12CB68-660F-D39E-0515-317F6679236D}"/>
              </a:ext>
            </a:extLst>
          </p:cNvPr>
          <p:cNvSpPr txBox="1"/>
          <p:nvPr/>
        </p:nvSpPr>
        <p:spPr>
          <a:xfrm>
            <a:off x="412379" y="1170281"/>
            <a:ext cx="5522256" cy="454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MASSA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33AE38-3F8A-6662-592D-0BBD9F4D0D8D}"/>
              </a:ext>
            </a:extLst>
          </p:cNvPr>
          <p:cNvSpPr txBox="1"/>
          <p:nvPr/>
        </p:nvSpPr>
        <p:spPr>
          <a:xfrm>
            <a:off x="412385" y="1624701"/>
            <a:ext cx="5522250" cy="4959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subimos numa balança, ela apresenta nossa massa (peso) em quilogramas. Observe, a seguir, o valor da massa de Joana.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Repare que Joana possui a massa de 48,4 quilogramas.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importante ter em mente que: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grama = 1000 miligramas.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quilograma = 1000 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CE1BB2D-BEAE-00DF-0DFB-BBE88B298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66" y="2796240"/>
            <a:ext cx="1955703" cy="151197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A3CF91-4666-035E-8AA7-A6199DBB7F5C}"/>
              </a:ext>
            </a:extLst>
          </p:cNvPr>
          <p:cNvSpPr txBox="1"/>
          <p:nvPr/>
        </p:nvSpPr>
        <p:spPr>
          <a:xfrm>
            <a:off x="2756646" y="3312741"/>
            <a:ext cx="2886635" cy="478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https://bityli.com/1mRUW6. Acesso em: 25 de maio 2022.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EB38F6-EEF1-3EE2-8FA6-4E651939DCB3}"/>
              </a:ext>
            </a:extLst>
          </p:cNvPr>
          <p:cNvSpPr txBox="1"/>
          <p:nvPr/>
        </p:nvSpPr>
        <p:spPr>
          <a:xfrm>
            <a:off x="6133700" y="1208080"/>
            <a:ext cx="5710516" cy="833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tabela de conversão dessas unidades de medida de massa.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4E620B7-7A6F-F6FC-F527-644E3BC64C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2874" b="10193"/>
          <a:stretch/>
        </p:blipFill>
        <p:spPr>
          <a:xfrm>
            <a:off x="6444216" y="2459549"/>
            <a:ext cx="5400000" cy="328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03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0638B56-7794-849A-7B97-2EDC29C4A49C}"/>
                  </a:ext>
                </a:extLst>
              </p:cNvPr>
              <p:cNvSpPr txBox="1"/>
              <p:nvPr/>
            </p:nvSpPr>
            <p:spPr>
              <a:xfrm>
                <a:off x="331694" y="344964"/>
                <a:ext cx="11528612" cy="57486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916613" algn="just">
                  <a:lnSpc>
                    <a:spcPct val="107000"/>
                  </a:lnSpc>
                  <a:spcAft>
                    <a:spcPts val="800"/>
                  </a:spcAft>
                </a:pP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916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os exemplos, a seguir: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916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916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Converter 900 gramas para quilograma.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916613"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900÷1000 = 0,9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916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900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gramas equivalem a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0,9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quilograma.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68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68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Converter 50 gramas para miligramas.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68613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50 ∙ 1000 = 50 000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68613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50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gramas equivalem a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50 000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miligramas.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0638B56-7794-849A-7B97-2EDC29C4A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94" y="344964"/>
                <a:ext cx="11528612" cy="5748690"/>
              </a:xfrm>
              <a:prstGeom prst="rect">
                <a:avLst/>
              </a:prstGeom>
              <a:blipFill>
                <a:blip r:embed="rId2"/>
                <a:stretch>
                  <a:fillRect b="-11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Diagrama, Esquemático&#10;&#10;Descrição gerada automaticamente">
            <a:extLst>
              <a:ext uri="{FF2B5EF4-FFF2-40B4-BE49-F238E27FC236}">
                <a16:creationId xmlns:a16="http://schemas.microsoft.com/office/drawing/2014/main" id="{793F41DE-5162-4242-7501-CB0A765FE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50" y="1596698"/>
            <a:ext cx="4790834" cy="16226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CCFD1C3-2796-2317-0B45-32B34C0FE00D}"/>
              </a:ext>
            </a:extLst>
          </p:cNvPr>
          <p:cNvSpPr txBox="1"/>
          <p:nvPr/>
        </p:nvSpPr>
        <p:spPr>
          <a:xfrm>
            <a:off x="421350" y="895621"/>
            <a:ext cx="6128773" cy="45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Onde,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E0D345A-B39D-E268-F509-838769E89FDD}"/>
              </a:ext>
            </a:extLst>
          </p:cNvPr>
          <p:cNvCxnSpPr/>
          <p:nvPr/>
        </p:nvCxnSpPr>
        <p:spPr>
          <a:xfrm>
            <a:off x="5916146" y="799539"/>
            <a:ext cx="0" cy="310515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131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102F3F3-58C2-8FCA-430F-6C4D7A3837C7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6AF07D0D-868A-1F69-A645-4FC6951CE1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1253619" y="653864"/>
            <a:ext cx="3240000" cy="4830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B19A5BB-9BD1-3E0B-2D42-9D6A89F330D0}"/>
              </a:ext>
            </a:extLst>
          </p:cNvPr>
          <p:cNvSpPr txBox="1"/>
          <p:nvPr/>
        </p:nvSpPr>
        <p:spPr>
          <a:xfrm>
            <a:off x="385488" y="1253423"/>
            <a:ext cx="5593972" cy="5103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Responda as alternativas, a seguir.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que deve ser feito para converter a medida da massa, de um objeto, em grama para miligrama?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que deve ser feito para converter a medida da massa, de um objeto, em quilograma para grama?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que deve ser feito para converter a medida da massa, de um objeto, em miligrama para grama?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que deve ser feito para converter a medida da massa, de um objeto, em grama para quilograma?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2134EB8-B0C0-6842-FD14-B0B5DB3EF9C2}"/>
              </a:ext>
            </a:extLst>
          </p:cNvPr>
          <p:cNvSpPr txBox="1"/>
          <p:nvPr/>
        </p:nvSpPr>
        <p:spPr>
          <a:xfrm>
            <a:off x="6302193" y="752475"/>
            <a:ext cx="5620866" cy="5719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omplete corretamente as lacunas a seguir: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 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 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 g e meio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IV-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metade de meio grama são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metade de 1 g são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10 mg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grama.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0,1 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0,01 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miligramas.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IX-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400 mg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grama.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4000 mg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gramas.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28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C8B247E-E7F7-25C7-2A76-0A86E02CECED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60A738-FDFC-4018-F593-A4953A796483}"/>
              </a:ext>
            </a:extLst>
          </p:cNvPr>
          <p:cNvSpPr txBox="1"/>
          <p:nvPr/>
        </p:nvSpPr>
        <p:spPr>
          <a:xfrm>
            <a:off x="358590" y="752475"/>
            <a:ext cx="5585010" cy="71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</a:t>
            </a:r>
            <a:r>
              <a:rPr lang="pt-BR" sz="18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Relacione as colunas de acordo com </a:t>
            </a:r>
            <a:r>
              <a:rPr lang="pt-BR" sz="1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massas equivalentes.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95A05EE7-D469-DA7F-6817-DFA7EE842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0" y="1463439"/>
            <a:ext cx="5442339" cy="296757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9313475-DBBD-257F-4C64-AF2B3D22B4CC}"/>
              </a:ext>
            </a:extLst>
          </p:cNvPr>
          <p:cNvSpPr txBox="1"/>
          <p:nvPr/>
        </p:nvSpPr>
        <p:spPr>
          <a:xfrm>
            <a:off x="358590" y="5141982"/>
            <a:ext cx="5585007" cy="882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Priscilla foi ao supermercado realizar algumas compras, assim descritas: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D994932-A7C5-10AB-3DA5-7BC7815416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224" b="5525"/>
          <a:stretch/>
        </p:blipFill>
        <p:spPr>
          <a:xfrm>
            <a:off x="6391072" y="660160"/>
            <a:ext cx="5442333" cy="313790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07C0B63-FE0C-9DFA-A25A-4F18C1E1C48F}"/>
              </a:ext>
            </a:extLst>
          </p:cNvPr>
          <p:cNvSpPr txBox="1"/>
          <p:nvPr/>
        </p:nvSpPr>
        <p:spPr>
          <a:xfrm>
            <a:off x="6391077" y="3887708"/>
            <a:ext cx="5442328" cy="139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Priscilla decidiu converter todas as unidades de medida em uma unidade específica.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 comprou quantos gramas de alimentos?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884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DC80A08-0F61-311E-BADB-342A8B8A0979}"/>
              </a:ext>
            </a:extLst>
          </p:cNvPr>
          <p:cNvSpPr txBox="1"/>
          <p:nvPr/>
        </p:nvSpPr>
        <p:spPr>
          <a:xfrm>
            <a:off x="708212" y="1026871"/>
            <a:ext cx="10802470" cy="1696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professor de química realizou a pesagem de uma substância e constatou que ela tinha 625 miligramas. Para adaptar ao Sistema Internacional de Unidades, ele pediu para os estudantes converterem essa medida em gramas e depois anotassem no caderno. Qual o valor que eles devem anotar no caderno?</a:t>
            </a:r>
            <a:endParaRPr lang="pt-BR" sz="23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172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595A3EC-00CB-6F5C-417D-0836093CD3E8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4B1DDC80-2D05-4015-18E6-75DDA4005A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2420"/>
          <a:stretch/>
        </p:blipFill>
        <p:spPr bwMode="auto">
          <a:xfrm>
            <a:off x="1107568" y="752475"/>
            <a:ext cx="3759945" cy="6998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7960CA4-8022-097C-3836-90545E5F0D27}"/>
              </a:ext>
            </a:extLst>
          </p:cNvPr>
          <p:cNvSpPr txBox="1"/>
          <p:nvPr/>
        </p:nvSpPr>
        <p:spPr>
          <a:xfrm>
            <a:off x="331694" y="1648779"/>
            <a:ext cx="5549150" cy="4067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ÁREA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medida de área é utilizada para quantificar as superfícies de regiões poligonais e não poligonais, seja para fins práticos como construção e agricultura ou para estudos acadêmicos e científicos. Existem várias unidades de medida de área, cada uma adequada a diferentes necessidades e contextos.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Vamos explorar algumas das principais unidades de medida de área: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EA063EE-6612-10F2-6B9C-1B982FC08435}"/>
              </a:ext>
            </a:extLst>
          </p:cNvPr>
          <p:cNvSpPr txBox="1"/>
          <p:nvPr/>
        </p:nvSpPr>
        <p:spPr>
          <a:xfrm>
            <a:off x="6194616" y="1785473"/>
            <a:ext cx="5432606" cy="3725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Metro Quadrado (m²):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a unidade padrão de área no Sistema Internacional de Unidades (SI). Um metro quadrado equivale a área de um quadrado, com medida de um metro de lado. É amplamente utilizado para medir áreas de terrenos, construções e ambientes internos.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Veja, no quadro, os múltiplos e os submúltiplos do metro quadrado.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22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77BE6F-DEFA-ED92-D341-4BC493C73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484" b="7885"/>
          <a:stretch/>
        </p:blipFill>
        <p:spPr>
          <a:xfrm>
            <a:off x="380022" y="752474"/>
            <a:ext cx="5580843" cy="4168431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6C3C1EE-4462-9FD7-648B-6831443E312D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8A80D4-9C1A-2B8E-71AA-48049517E611}"/>
              </a:ext>
            </a:extLst>
          </p:cNvPr>
          <p:cNvSpPr txBox="1"/>
          <p:nvPr/>
        </p:nvSpPr>
        <p:spPr>
          <a:xfrm>
            <a:off x="380022" y="4867835"/>
            <a:ext cx="6096000" cy="45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Onde,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98DE77CA-AEEF-E9B2-FF11-ADCE6B9EE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956" y="5020236"/>
            <a:ext cx="4746914" cy="1524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C9E6A75-C1EB-1441-468C-800FCF4F8282}"/>
              </a:ext>
            </a:extLst>
          </p:cNvPr>
          <p:cNvSpPr txBox="1"/>
          <p:nvPr/>
        </p:nvSpPr>
        <p:spPr>
          <a:xfrm>
            <a:off x="6311153" y="716136"/>
            <a:ext cx="5432607" cy="583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tabLst>
                <a:tab pos="914400" algn="l"/>
              </a:tabLs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Hectare (ha):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hectare é uma unidade de área equivalente a 10 000 metros quadrados ou 0,01 quilômetros quadrados. É usado na agricultura e na medição de grandes áreas de terra, como campos agrícolas e parques.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Acre: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Utilizado principalmente em países como os Estados Unidos da América e Reino Unido, um acre equivale a, aproximadamente, 4046,86 metros quadrados. Esta unidade é utilizada para medir áreas rurais e propriedades agrícolas.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Pé Quadrado (</a:t>
            </a:r>
            <a:r>
              <a:rPr lang="pt-BR" sz="23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sq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ft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):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uma unidade de área imperial usada nos Estados Unidos da América e em outros países que seguem o sistema imperial. Um pé quadrado equivale a área de um quadrado com cada lado medindo um pé (cerca de 0,3048 metros).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35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7DD0CC1-76CF-1E9F-53E2-B35F27FB0ACE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D874AF-D3AE-4F94-4637-320CA4605686}"/>
              </a:ext>
            </a:extLst>
          </p:cNvPr>
          <p:cNvSpPr txBox="1"/>
          <p:nvPr/>
        </p:nvSpPr>
        <p:spPr>
          <a:xfrm>
            <a:off x="277907" y="752475"/>
            <a:ext cx="5558116" cy="6314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Cada uma dessas unidades de medida de área oferece uma perspectiva única e é escolhida com base na conveniência e nas práticas regionais. Por exemplo, enquanto o metro quadrado é universalmente reconhecido e utilizado, o acre é preferido em algumas áreas rurais devido a sua conexão histórica e prática com a agricultura.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VOLUME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Volume é utilizado para quantificar o espaço ocupado por um corpo ou um objeto tridimensional.</a:t>
            </a: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Metro Cúbico (m³)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uma unidade de volume tridimensional, ou seja, o metro cúbico se refere a recipientes que têm dimensões de comprimento, largura e altura. É importante ter em mente que: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A77F8D63-239D-55AE-9D12-55D63E7DAF4D}"/>
                  </a:ext>
                </a:extLst>
              </p:cNvPr>
              <p:cNvSpPr txBox="1"/>
              <p:nvPr/>
            </p:nvSpPr>
            <p:spPr>
              <a:xfrm>
                <a:off x="6355977" y="752475"/>
                <a:ext cx="5468469" cy="12567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•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sSup>
                      <m:sSup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km</m:t>
                        </m:r>
                      </m:e>
                      <m:sup>
                        <m: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 1 000 000 000 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metros cúbicos.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quadro, a seguir, mostra como podemos converter essas unidades: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A77F8D63-239D-55AE-9D12-55D63E7DA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977" y="752475"/>
                <a:ext cx="5468469" cy="1256754"/>
              </a:xfrm>
              <a:prstGeom prst="rect">
                <a:avLst/>
              </a:prstGeom>
              <a:blipFill>
                <a:blip r:embed="rId2"/>
                <a:stretch>
                  <a:fillRect l="-1672" t="-4348" r="-1561" b="-82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400A6EE1-64CA-E102-7EB8-940C60FD1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407" b="7377"/>
          <a:stretch/>
        </p:blipFill>
        <p:spPr>
          <a:xfrm>
            <a:off x="6331337" y="2125968"/>
            <a:ext cx="5493109" cy="388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95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7292246-25ED-23D3-5289-DB810B8C32BE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248E890-AE9E-0B6C-969F-90979F4E7112}"/>
              </a:ext>
            </a:extLst>
          </p:cNvPr>
          <p:cNvSpPr txBox="1"/>
          <p:nvPr/>
        </p:nvSpPr>
        <p:spPr>
          <a:xfrm>
            <a:off x="304800" y="752475"/>
            <a:ext cx="6096000" cy="45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Onde,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9C1201E0-22ED-3A28-65DD-395EAC60B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76" y="1494566"/>
            <a:ext cx="5385215" cy="175109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445E17-0E89-FA0F-CCC0-718E9899AE27}"/>
              </a:ext>
            </a:extLst>
          </p:cNvPr>
          <p:cNvSpPr txBox="1"/>
          <p:nvPr/>
        </p:nvSpPr>
        <p:spPr>
          <a:xfrm>
            <a:off x="304800" y="3768683"/>
            <a:ext cx="5657730" cy="2775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CAPACIDADE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Essas unidades de medida são utilizadas para quantificar a capacidade máxima de substância que um recipiente pode conter. Elas são usadas para medir volumes de líquidos e, em alguns casos, volumes de sólidos granulares ou de gases.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94EFF58-AFB3-EF6A-440F-66820C7CF4CC}"/>
              </a:ext>
            </a:extLst>
          </p:cNvPr>
          <p:cNvSpPr txBox="1"/>
          <p:nvPr/>
        </p:nvSpPr>
        <p:spPr>
          <a:xfrm>
            <a:off x="6193090" y="776266"/>
            <a:ext cx="5657734" cy="577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Barril (</a:t>
            </a:r>
            <a:r>
              <a:rPr lang="pt-BR" sz="23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bbl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uma unidade de capacidade usada, principalmente, para quantificar volumes de petróleo e seus derivados. Um barril padrão de petróleo corresponde, aproximadamente, a 158,987 litros.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Galão (</a:t>
            </a:r>
            <a:r>
              <a:rPr lang="pt-BR" sz="24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uma unidade de medida comum em alguns países, principalmente nos Estados Unidos da América e no Reino Unido. Um galão americano equivale, aproximadamente, a 3,785 litros, enquanto um galão imperial (usado no Reino Unido) equivale a cerca de 4,546 litros. 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Mililitro (mL)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a milésima parte de um litro e é usado para quantidades menores de líquidos, como em medicamentos, bebidas enlatadas, entre outros.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335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08ECB3C-B0CD-1CC8-C175-CCB423D0A3E6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C2E5BF5-B0BF-6F9D-07D9-0DEDBDB63A75}"/>
                  </a:ext>
                </a:extLst>
              </p:cNvPr>
              <p:cNvSpPr txBox="1"/>
              <p:nvPr/>
            </p:nvSpPr>
            <p:spPr>
              <a:xfrm>
                <a:off x="349625" y="752475"/>
                <a:ext cx="5620870" cy="25699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Litro (L)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É a unidade principal do Sistema Internacional (SI) para capacidade. É usado para medir volumes de líquidos, como água, leite, óleo etc.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•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litro</m:t>
                    </m:r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1000 </m:t>
                    </m:r>
                    <m:r>
                      <m:rPr>
                        <m:sty m:val="p"/>
                      </m:rP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mililitros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quadro, a seguir, mostra como podemos converter essas unidades: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C2E5BF5-B0BF-6F9D-07D9-0DEDBDB63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5" y="752475"/>
                <a:ext cx="5620870" cy="2569934"/>
              </a:xfrm>
              <a:prstGeom prst="rect">
                <a:avLst/>
              </a:prstGeom>
              <a:blipFill>
                <a:blip r:embed="rId2"/>
                <a:stretch>
                  <a:fillRect l="-1518" t="-1659" r="-1627" b="-37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954A9B6C-1613-9415-6CC8-0D541E505A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668" b="10919"/>
          <a:stretch/>
        </p:blipFill>
        <p:spPr>
          <a:xfrm>
            <a:off x="383487" y="3322409"/>
            <a:ext cx="5587008" cy="324382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60DBDA5-3BEB-4BDD-2B17-1A8FA8B7C7B7}"/>
              </a:ext>
            </a:extLst>
          </p:cNvPr>
          <p:cNvSpPr txBox="1"/>
          <p:nvPr/>
        </p:nvSpPr>
        <p:spPr>
          <a:xfrm>
            <a:off x="6293224" y="752475"/>
            <a:ext cx="6096000" cy="45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Onde,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Relógio digital com números&#10;&#10;Descrição gerada automaticamente com confiança baixa">
            <a:extLst>
              <a:ext uri="{FF2B5EF4-FFF2-40B4-BE49-F238E27FC236}">
                <a16:creationId xmlns:a16="http://schemas.microsoft.com/office/drawing/2014/main" id="{39592412-8812-8358-9A08-F4A60EE17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612" y="1207023"/>
            <a:ext cx="5040000" cy="170206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5C04178-FCF5-1C8A-94C3-50B876917C83}"/>
                  </a:ext>
                </a:extLst>
              </p:cNvPr>
              <p:cNvSpPr txBox="1"/>
              <p:nvPr/>
            </p:nvSpPr>
            <p:spPr>
              <a:xfrm>
                <a:off x="6293224" y="3271287"/>
                <a:ext cx="5549152" cy="23796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importante ter em mente que: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•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sSup>
                      <m:sSup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mililitro;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•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d</m:t>
                    </m:r>
                    <m:sSup>
                      <m:sSup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litro;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•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sSup>
                      <m:sSup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=1000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litros;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•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sSup>
                      <m:sSup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pt-BR" sz="23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=1 000 000 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mililitros;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5C04178-FCF5-1C8A-94C3-50B876917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224" y="3271287"/>
                <a:ext cx="5549152" cy="2379690"/>
              </a:xfrm>
              <a:prstGeom prst="rect">
                <a:avLst/>
              </a:prstGeom>
              <a:blipFill>
                <a:blip r:embed="rId5"/>
                <a:stretch>
                  <a:fillRect l="-1537" t="-2308" b="-43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4031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19758EE-FA1E-DC00-4C54-17E87ADC4BE5}"/>
                  </a:ext>
                </a:extLst>
              </p:cNvPr>
              <p:cNvSpPr txBox="1"/>
              <p:nvPr/>
            </p:nvSpPr>
            <p:spPr>
              <a:xfrm>
                <a:off x="663388" y="949699"/>
                <a:ext cx="11250706" cy="47089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1200"/>
                  </a:spcBef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Converter 600 mililitros (mL) para litro.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600÷1000 = 0,6 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600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mililitros (mL) equivalem a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0,6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litro.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Converter 2,5 litros para mililitros (mL).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2,5∙ 1000 = 2500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1200"/>
                  </a:spcBef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2,5 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litros equivalem a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2500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mililitros (mL).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19758EE-FA1E-DC00-4C54-17E87ADC4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8" y="949699"/>
                <a:ext cx="11250706" cy="4708981"/>
              </a:xfrm>
              <a:prstGeom prst="rect">
                <a:avLst/>
              </a:prstGeom>
              <a:blipFill>
                <a:blip r:embed="rId2"/>
                <a:stretch>
                  <a:fillRect l="-813" t="-1295" b="-16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6325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3B982D3-0E3E-33EC-B23E-0CD11C1E05C5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0006EF74-5D19-8AB1-BF52-E3F3EEF9F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" t="8671"/>
          <a:stretch/>
        </p:blipFill>
        <p:spPr bwMode="auto">
          <a:xfrm>
            <a:off x="1315943" y="752475"/>
            <a:ext cx="3240000" cy="4830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F114C67-CF49-A3E0-20DB-752601EE3F99}"/>
              </a:ext>
            </a:extLst>
          </p:cNvPr>
          <p:cNvSpPr txBox="1"/>
          <p:nvPr/>
        </p:nvSpPr>
        <p:spPr>
          <a:xfrm>
            <a:off x="412378" y="1235492"/>
            <a:ext cx="5683622" cy="5365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Complete corretamente as lacunas, a seguir: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7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2,5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8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meio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IV-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metade de meio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são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10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100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0,1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metade de 1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são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IX-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600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6000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litros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D752A80-6D11-C1D9-008D-C285DDFB5E9E}"/>
              </a:ext>
            </a:extLst>
          </p:cNvPr>
          <p:cNvSpPr txBox="1"/>
          <p:nvPr/>
        </p:nvSpPr>
        <p:spPr>
          <a:xfrm>
            <a:off x="6275294" y="1235492"/>
            <a:ext cx="5611905" cy="2103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torneira com defeito ficou pingando por cinco horas seguidas. Considerando que a cada hora foi desperdiçado um volume de 3600 mL. Qual foi a quantidade total de água desperdiçada nesse período, em litros?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336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817DAB1-FEF6-B355-8A77-03F886DFBF9C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E2B6D002-A887-CE7A-966C-8175838D3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64" y="752475"/>
            <a:ext cx="5123798" cy="39500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E1D586E-3F33-6010-3844-6F3211DF4FF9}"/>
              </a:ext>
            </a:extLst>
          </p:cNvPr>
          <p:cNvSpPr txBox="1"/>
          <p:nvPr/>
        </p:nvSpPr>
        <p:spPr>
          <a:xfrm>
            <a:off x="324212" y="1147482"/>
            <a:ext cx="5691105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TEMPO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grandeza tempo faz parte do nosso cotidiano quando nos referimos às horas, minutos, segundos, semanas, meses, bimestres etc. É importante ter em mente as seguintes equivalências: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ano comercial = 12 meses = 360 dias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mês comercial = 30 dias.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dia = 24 horas.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hora = 60 minutos.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 1 minuto = 60 segundos.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Sabemos que alguns meses possuem 28, 29, 30 ou 31 dias. O mês comercial e o ano comercial são utilizados, por exemplo, em instituições financeiras.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5CCA5E5-C164-CCCB-05B9-E469281B2E30}"/>
              </a:ext>
            </a:extLst>
          </p:cNvPr>
          <p:cNvSpPr txBox="1"/>
          <p:nvPr/>
        </p:nvSpPr>
        <p:spPr>
          <a:xfrm>
            <a:off x="6311152" y="752475"/>
            <a:ext cx="5556635" cy="833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quadro de equivalências das unidades de medida de tempo.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0DF761A-C9BA-AB8B-589C-1477A03AC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233" b="8123"/>
          <a:stretch/>
        </p:blipFill>
        <p:spPr>
          <a:xfrm>
            <a:off x="6725786" y="1675363"/>
            <a:ext cx="4727365" cy="477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44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A301621-0507-0747-AF97-3CF5237371C1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35D6E0F-CAFE-9E18-BEE1-D00AA9A1CAB7}"/>
              </a:ext>
            </a:extLst>
          </p:cNvPr>
          <p:cNvSpPr txBox="1"/>
          <p:nvPr/>
        </p:nvSpPr>
        <p:spPr>
          <a:xfrm>
            <a:off x="367553" y="752475"/>
            <a:ext cx="5558113" cy="45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Onde,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5C26BB00-9200-5EB3-7139-AE12E8038C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73" y="752475"/>
            <a:ext cx="3851128" cy="15987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A738DF0-B5C7-FC05-F929-E71783FF0ADB}"/>
                  </a:ext>
                </a:extLst>
              </p:cNvPr>
              <p:cNvSpPr txBox="1"/>
              <p:nvPr/>
            </p:nvSpPr>
            <p:spPr>
              <a:xfrm>
                <a:off x="421335" y="2440846"/>
                <a:ext cx="5504331" cy="39857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os exemplos: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Converter 90 segundos para minutos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Processo 1: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60 </m:t>
                      </m:r>
                      <m:r>
                        <m:rPr>
                          <m:sty m:val="p"/>
                        </m:rP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segundos</m:t>
                      </m:r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=1 </m:t>
                      </m:r>
                      <m:r>
                        <m:rPr>
                          <m:sty m:val="p"/>
                        </m:rP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minuto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30 </m:t>
                      </m:r>
                      <m:r>
                        <m:rPr>
                          <m:sty m:val="p"/>
                        </m:rP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segundos</m:t>
                      </m:r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0,5 </m:t>
                      </m:r>
                      <m:r>
                        <m:rPr>
                          <m:sty m:val="p"/>
                        </m:rP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minuto</m:t>
                      </m:r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Então, 90 segundos equivalem a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1,5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minutos.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Processo 2: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90 ÷ 60 = 1,5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90 segundos equivalem a 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1,5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minutos.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A738DF0-B5C7-FC05-F929-E71783FF0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35" y="2440846"/>
                <a:ext cx="5504331" cy="3985706"/>
              </a:xfrm>
              <a:prstGeom prst="rect">
                <a:avLst/>
              </a:prstGeom>
              <a:blipFill>
                <a:blip r:embed="rId3"/>
                <a:stretch>
                  <a:fillRect l="-1550" t="-1376" b="-21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EA93D72-86AE-57AA-38A1-D8C7A491F5E4}"/>
                  </a:ext>
                </a:extLst>
              </p:cNvPr>
              <p:cNvSpPr txBox="1"/>
              <p:nvPr/>
            </p:nvSpPr>
            <p:spPr>
              <a:xfrm>
                <a:off x="6266334" y="653863"/>
                <a:ext cx="5647759" cy="6109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fábrica produz 150 bonecas a cada 3 horas.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Quantas bonecas serão produzidas em 6 dias?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Resolução: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Para resolver esse exemplo é necessário converter os dias em horas,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dia</m:t>
                    </m:r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equivale a </a:t>
                </a:r>
                <a14:m>
                  <m:oMath xmlns:m="http://schemas.openxmlformats.org/officeDocument/2006/math">
                    <m:r>
                      <a:rPr lang="pt-BR" sz="23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24 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horas, portanto,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rgbClr val="3A7C2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𝟔</m:t>
                    </m:r>
                    <m:r>
                      <a:rPr lang="pt-BR" sz="2300" b="1" kern="100">
                        <a:solidFill>
                          <a:srgbClr val="3A7C2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300" b="1" kern="10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dias equivalem a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24 · 6 = </m:t>
                      </m:r>
                      <m:r>
                        <a:rPr lang="pt-BR" sz="23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𝟏𝟒𝟒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a cada 3 horas são produzidas 150 bonecas, então, </a:t>
                </a:r>
                <a:r>
                  <a:rPr lang="pt-BR" sz="2300" b="1" kern="10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144 horas há</a:t>
                </a:r>
                <a:r>
                  <a:rPr lang="pt-BR" sz="2300" kern="10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quantos períodos de 3 horas?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144 ÷ 3 = </m:t>
                      </m:r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a cada 3 horas são produzidas 150 bonecas, temos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𝟒𝟖</m:t>
                      </m:r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 150 = 7200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Essa fábrica produzirá, em 6 dias, o total de 7200 bonecas.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EA93D72-86AE-57AA-38A1-D8C7A491F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334" y="653863"/>
                <a:ext cx="5647759" cy="6109365"/>
              </a:xfrm>
              <a:prstGeom prst="rect">
                <a:avLst/>
              </a:prstGeom>
              <a:blipFill>
                <a:blip r:embed="rId4"/>
                <a:stretch>
                  <a:fillRect l="-1620" t="-898" r="-1512" b="-10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133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ECD06EF-FE27-3C41-A08A-A65FC36CAC69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9FA78747-C07E-0D68-95D7-2F90D95B5F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1098605" y="641368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1CA8B76-E278-09F3-ABEA-62FE0C1DADC6}"/>
              </a:ext>
            </a:extLst>
          </p:cNvPr>
          <p:cNvSpPr txBox="1"/>
          <p:nvPr/>
        </p:nvSpPr>
        <p:spPr>
          <a:xfrm>
            <a:off x="367553" y="1124367"/>
            <a:ext cx="5540187" cy="475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Leia as tirinhas.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2568FECC-B83A-FD1C-AD2C-3E0FDA656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2" y="1607366"/>
            <a:ext cx="5402991" cy="162238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BADE76E-79ED-3DF3-9454-A45DBA07EAB4}"/>
              </a:ext>
            </a:extLst>
          </p:cNvPr>
          <p:cNvSpPr txBox="1"/>
          <p:nvPr/>
        </p:nvSpPr>
        <p:spPr>
          <a:xfrm>
            <a:off x="367553" y="3176623"/>
            <a:ext cx="5764305" cy="50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ctr">
              <a:lnSpc>
                <a:spcPct val="115000"/>
              </a:lnSpc>
              <a:spcAft>
                <a:spcPts val="800"/>
              </a:spcAft>
            </a:pPr>
            <a:r>
              <a:rPr lang="pt-BR" sz="1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Disponível em: https://tirasarmandinho.tumblr.com/post/159509355579/tirinhas-original. Acessado 03/03/2023.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Uma imagem contendo Diagrama&#10;&#10;Descrição gerada automaticamente">
            <a:extLst>
              <a:ext uri="{FF2B5EF4-FFF2-40B4-BE49-F238E27FC236}">
                <a16:creationId xmlns:a16="http://schemas.microsoft.com/office/drawing/2014/main" id="{064539A9-2752-6F8B-4C34-8CEB16392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31" y="3681377"/>
            <a:ext cx="5402985" cy="167956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C98383-C212-E78C-B28B-3A5FA674D8BF}"/>
              </a:ext>
            </a:extLst>
          </p:cNvPr>
          <p:cNvSpPr txBox="1"/>
          <p:nvPr/>
        </p:nvSpPr>
        <p:spPr>
          <a:xfrm>
            <a:off x="259986" y="5307818"/>
            <a:ext cx="6096000" cy="50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ctr">
              <a:lnSpc>
                <a:spcPct val="115000"/>
              </a:lnSpc>
              <a:spcAft>
                <a:spcPts val="800"/>
              </a:spcAft>
            </a:pPr>
            <a:r>
              <a:rPr lang="pt-BR" sz="1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Disponível em: https://tirasarmandinho.tumblr.com/post/118099477514/tirinha-original. Acessado 03/03/2023.</a:t>
            </a:r>
            <a:endParaRPr lang="pt-B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50DD62-7B96-40F1-A34A-092EFA4A4186}"/>
              </a:ext>
            </a:extLst>
          </p:cNvPr>
          <p:cNvSpPr txBox="1"/>
          <p:nvPr/>
        </p:nvSpPr>
        <p:spPr>
          <a:xfrm>
            <a:off x="6284261" y="752475"/>
            <a:ext cx="5647751" cy="1211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Escreva no quadro, a seguir, situações ou objetos que utilizamos o segundo, o minuto ou a hora para expressar sua medida.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E0FA841-4022-8FCF-CDAC-AF79642B5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4903" y="2237750"/>
            <a:ext cx="5562758" cy="320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1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EBF5175-441D-C68F-9894-696384C7883C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F5D908-179D-BA93-6B6F-12D1EA10880F}"/>
              </a:ext>
            </a:extLst>
          </p:cNvPr>
          <p:cNvSpPr txBox="1"/>
          <p:nvPr/>
        </p:nvSpPr>
        <p:spPr>
          <a:xfrm>
            <a:off x="233085" y="752475"/>
            <a:ext cx="5791197" cy="5719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corretamente as lacunas: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 horas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minutos.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30 minutos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 hora e meia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IV-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metade de meia hora são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metade de 1 hora são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174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0,1 hora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VIII-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1440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IX-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400 minutos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horas</a:t>
            </a:r>
            <a:r>
              <a:rPr lang="pt-BR" sz="2300" kern="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t-BR" sz="2300" u="sng" kern="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minutos.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X-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3000 minutos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F48804-81C3-4BFE-7D38-31B992816BD9}"/>
              </a:ext>
            </a:extLst>
          </p:cNvPr>
          <p:cNvSpPr txBox="1"/>
          <p:nvPr/>
        </p:nvSpPr>
        <p:spPr>
          <a:xfrm>
            <a:off x="6275293" y="752475"/>
            <a:ext cx="5683609" cy="1799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XI-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405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minutos e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segundos.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XII-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3300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mesmo que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______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minutos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D02890-BC0E-1765-32A8-2A9898559430}"/>
              </a:ext>
            </a:extLst>
          </p:cNvPr>
          <p:cNvSpPr txBox="1"/>
          <p:nvPr/>
        </p:nvSpPr>
        <p:spPr>
          <a:xfrm>
            <a:off x="6275294" y="2949257"/>
            <a:ext cx="5683608" cy="2510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Wilker saiu de casa para assistir a um filme, no cinema. No percurso de ida ele gastou 0,75 hora, o filme teve uma duração de 2h 30min e no percurso de volta ele gastou 0,25 hora. Considerando esses tempos, quantos minutos Wilker ficou fora de casa?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800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3055EE8-C728-B255-7F22-D89AC5C1B601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E19E9-FFEE-474D-5B21-8913A315CC47}"/>
              </a:ext>
            </a:extLst>
          </p:cNvPr>
          <p:cNvSpPr txBox="1"/>
          <p:nvPr/>
        </p:nvSpPr>
        <p:spPr>
          <a:xfrm>
            <a:off x="349624" y="752475"/>
            <a:ext cx="5585011" cy="2103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Ricardo começou a gravar um vídeo para o YouTube às 21 horas, 23 minutos e 20 segundos e terminou às 21 horas, 27 minutos e               15 segundos. Qual foi o tempo, em segundos, de gravação desse vídeo?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9A7641-D582-9CAC-B529-999BA0121D69}"/>
              </a:ext>
            </a:extLst>
          </p:cNvPr>
          <p:cNvSpPr txBox="1"/>
          <p:nvPr/>
        </p:nvSpPr>
        <p:spPr>
          <a:xfrm>
            <a:off x="349624" y="3280522"/>
            <a:ext cx="5585009" cy="1696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missão de levar alguns astronautas para visitar a superfície do planeta Marte levaria, aproximadamente, 10 560 horas. Qual o tempo, em dias, para completar essa missão?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Texto&#10;&#10;Descrição gerada automaticamente com confiança média">
            <a:extLst>
              <a:ext uri="{FF2B5EF4-FFF2-40B4-BE49-F238E27FC236}">
                <a16:creationId xmlns:a16="http://schemas.microsoft.com/office/drawing/2014/main" id="{18359BC6-E98D-27D8-38B7-706F2AE05F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31"/>
          <a:stretch/>
        </p:blipFill>
        <p:spPr bwMode="auto">
          <a:xfrm>
            <a:off x="8243474" y="427141"/>
            <a:ext cx="3240000" cy="6506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205469D-9FC6-E0EA-A6D3-B21A0695EA1E}"/>
              </a:ext>
            </a:extLst>
          </p:cNvPr>
          <p:cNvSpPr txBox="1"/>
          <p:nvPr/>
        </p:nvSpPr>
        <p:spPr>
          <a:xfrm>
            <a:off x="6257366" y="1200529"/>
            <a:ext cx="5585010" cy="366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TEMPERATURA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temperatura é uma grandeza que mede o grau de agitação das moléculas de um objeto, substância ou ambiente. Existem várias unidades de medida para expressar temperaturas, cada uma adequada a diferentes contextos e conveniências.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3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Vejamos algumas das principais unidades de medida de temperatura: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6AD93EE-D18C-DB10-C31A-69B887F198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356" b="17595"/>
          <a:stretch/>
        </p:blipFill>
        <p:spPr>
          <a:xfrm>
            <a:off x="6321439" y="4872472"/>
            <a:ext cx="5636319" cy="167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69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B61C0F4-4B1A-D22E-1E64-D2760F77D7E4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5FA5FF-65D5-E398-F72E-68FD64FB527D}"/>
              </a:ext>
            </a:extLst>
          </p:cNvPr>
          <p:cNvSpPr txBox="1"/>
          <p:nvPr/>
        </p:nvSpPr>
        <p:spPr>
          <a:xfrm>
            <a:off x="322730" y="641987"/>
            <a:ext cx="5647762" cy="5767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Grau Celsius (°C)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a escala de temperatura mais utilizada mundialmente. O ponto de congelamento da água é definido como 0ºC e o ponto de ebulição como 100ºC, sob pressão atmosférica ao nível do mar. É usado em Ciências, Meteorologia e no cotidiano para medir a temperatura ambiente e a temperatura corporal.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Fahrenheit (</a:t>
            </a:r>
            <a:r>
              <a:rPr lang="pt-BR" sz="22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°F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Principalmente utilizado nos Estados Unidos e em alguns países das Américas. Nessa escala, o ponto de congelamento da água é de 32ºF e o ponto de ebulição é de 212ºF, sob pressão atmosférica ao nível do mar. É comum em aplicações cotidianas como previsão do tempo e ajuste de temperatura em sistemas de aquecimento e refrigeração.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2A6F3BD-C9A3-0A64-ED34-915B3AD2CE81}"/>
              </a:ext>
            </a:extLst>
          </p:cNvPr>
          <p:cNvSpPr txBox="1"/>
          <p:nvPr/>
        </p:nvSpPr>
        <p:spPr>
          <a:xfrm>
            <a:off x="6158752" y="641987"/>
            <a:ext cx="571051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Kelvin (K)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a escala de temperatura absoluta, onde zero Kelvin (0K) corresponde ao zero absoluto, a temperatura teórica mais baixa possível. Essa escala é usada, principalmente, em física e química, onde a precisão absoluta é necessária como em experimentos de laboratório e cálculos termodinâmicos.</a:t>
            </a:r>
          </a:p>
          <a:p>
            <a:pPr algn="just"/>
            <a:endParaRPr lang="pt-BR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Cada uma dessas escalas de temperatura tem suas próprias características e aplicações específicas. Enquanto o grau Celsius é amplamente adotado em todo o mundo e oferece uma boa referência para a vida cotidiana e aplicações científicas gerais, o Fahrenheit é usado em alguns países devido a razões históricas e culturais. O Kelvin, por sua vez, é essencial em situações em que a precisão absoluta é crucial, especialmente em experimentos científicos e industriais.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75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0267DEB-63B8-9EA5-B13F-F00FF7A7F93B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1F15F6-8178-9397-4D2B-AF1A1650DFE4}"/>
              </a:ext>
            </a:extLst>
          </p:cNvPr>
          <p:cNvSpPr txBox="1"/>
          <p:nvPr/>
        </p:nvSpPr>
        <p:spPr>
          <a:xfrm>
            <a:off x="313765" y="752475"/>
            <a:ext cx="5674650" cy="5960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VELOCIDADE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velocidade é uma grandeza vetorial que mede o deslocamento de um objeto, em relação a um ponto de referência, em determinado período. Para quantificar essa grandeza, utilizamos diversas unidades de medida, cada uma adequada a diferentes contextos e necessidades de precisão. Vamos explorar algumas das principais unidades de medida de velocidade: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Metros por segundo (m/s)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É a unidade padrão do Sistema Internacional de Unidades (SI) para velocidade. Ela representa a distância percorrida em metros a cada segundo. É utilizada em cálculos científicos e técnicos devido a sua simplicidade e precisão.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E52D2A0-C4BF-4585-C6D6-256DFFCC8E84}"/>
              </a:ext>
            </a:extLst>
          </p:cNvPr>
          <p:cNvSpPr txBox="1"/>
          <p:nvPr/>
        </p:nvSpPr>
        <p:spPr>
          <a:xfrm>
            <a:off x="6275298" y="751915"/>
            <a:ext cx="5602937" cy="3207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Quilômetros por hora (km/h)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Mais comum para medições cotidianas, como velocidade de veículos automotores, corridas e deslocamentos terrestres. Um quilômetro por hora equivale a 1000 metros por 3600 segundos (ou seja, aproximadamente 0,2778 m/s).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relação entre quilômetros por hora e metros por segundo é obtida por: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1D0B6A43-3EA1-B6B8-9535-7E7D9853D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5" t="6576" r="1047" b="1"/>
          <a:stretch/>
        </p:blipFill>
        <p:spPr bwMode="auto">
          <a:xfrm>
            <a:off x="7050443" y="4201290"/>
            <a:ext cx="3620510" cy="1904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2918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084DD8D-D1DD-91A0-34BB-66114B570344}"/>
              </a:ext>
            </a:extLst>
          </p:cNvPr>
          <p:cNvSpPr txBox="1"/>
          <p:nvPr/>
        </p:nvSpPr>
        <p:spPr>
          <a:xfrm>
            <a:off x="519953" y="903125"/>
            <a:ext cx="11152094" cy="3689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Milhas por hora (mph)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Utilizada em países que não adotam o Sistema Métrico como nos Estados Unidos da América e no Reino Unido. Uma milha por hora equivale a 1609,344 metros por 3600 segundos (aproximadamente 0,44704 m/s).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Nós (kt)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Utilizado na navegação marítima e aérea. Um nó corresponde a uma milha náutica por hora (1,852 km/h ou 0,5144 m/s).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Cada uma dessas unidades oferece uma perspectiva única sobre a velocidade, dependendo do contexto. Por exemplo, enquanto m/s é preferível para cálculos científicos, km/h é mais intuitivo para motoristas. A escolha da unidade é crucial para garantir o entendimento e a comunicação eficaz nas diversas áreas, desde a física básica até aplicações práticas no dia a dia.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91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EB5024B5-B4CE-4E16-E900-983577A29D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974"/>
          <a:stretch/>
        </p:blipFill>
        <p:spPr bwMode="auto">
          <a:xfrm>
            <a:off x="1322722" y="752475"/>
            <a:ext cx="3240000" cy="519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4BA54B3-B5F6-3655-A824-1F9120752D3F}"/>
              </a:ext>
            </a:extLst>
          </p:cNvPr>
          <p:cNvSpPr txBox="1"/>
          <p:nvPr/>
        </p:nvSpPr>
        <p:spPr>
          <a:xfrm>
            <a:off x="444181" y="1732125"/>
            <a:ext cx="6171772" cy="1696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professora Evandina tem por hábito pedir para seus estudantes corrigir as avaliações dos colegas. Agora chegou a sua vez, corrija e dê a nota, para o estudante Carlos Evandro.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AA2E8621-7327-E539-A33A-9D777C0E6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75880" y="582145"/>
            <a:ext cx="4156896" cy="60634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4F9D321A-9693-DF78-B2B2-6D126C9EE8CA}"/>
              </a:ext>
            </a:extLst>
          </p:cNvPr>
          <p:cNvCxnSpPr>
            <a:stCxn id="5" idx="2"/>
          </p:cNvCxnSpPr>
          <p:nvPr/>
        </p:nvCxnSpPr>
        <p:spPr>
          <a:xfrm rot="16200000" flipH="1">
            <a:off x="4891475" y="2067591"/>
            <a:ext cx="551329" cy="3274145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430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18A72B3-3061-6195-7EBD-4ADA33B3687C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47DEA4-45A2-3E4D-3853-3606182C4A97}"/>
              </a:ext>
            </a:extLst>
          </p:cNvPr>
          <p:cNvSpPr txBox="1"/>
          <p:nvPr/>
        </p:nvSpPr>
        <p:spPr>
          <a:xfrm>
            <a:off x="304800" y="752475"/>
            <a:ext cx="5638798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DE PRESSÃO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algumas das unidades de pressão atmosférica mais utilizadas.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F5C5CD-38AF-3258-543F-25436349E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329" b="13670"/>
          <a:stretch/>
        </p:blipFill>
        <p:spPr>
          <a:xfrm>
            <a:off x="536651" y="1914194"/>
            <a:ext cx="5116400" cy="184561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39D3258-40FF-0646-C4C8-86459766B6C6}"/>
              </a:ext>
            </a:extLst>
          </p:cNvPr>
          <p:cNvSpPr txBox="1"/>
          <p:nvPr/>
        </p:nvSpPr>
        <p:spPr>
          <a:xfrm>
            <a:off x="275452" y="3759812"/>
            <a:ext cx="5638799" cy="302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Existem outras unidades menos utilizadas que também podem ser convertidas usando fatores de conversão específicos.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importante ter em mente que a pressão atmosférica varia com a altitude, temperatura e outros fatores. Os valores do quadro representam a pressão média, ao nível do mar, em condições padrão.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C90FD9-2606-D57B-9330-7E6DEBD6D015}"/>
                  </a:ext>
                </a:extLst>
              </p:cNvPr>
              <p:cNvSpPr txBox="1"/>
              <p:nvPr/>
            </p:nvSpPr>
            <p:spPr>
              <a:xfrm>
                <a:off x="6248402" y="752475"/>
                <a:ext cx="5609451" cy="433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os exemplos: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Para converter </a:t>
                </a:r>
                <a14:m>
                  <m:oMath xmlns:m="http://schemas.openxmlformats.org/officeDocument/2006/math">
                    <m: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750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milímetros de mercúrio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300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mmHg</m:t>
                        </m:r>
                      </m:e>
                    </m:d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atmosfera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3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300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atm</m:t>
                        </m:r>
                      </m:e>
                    </m:d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750∙0,0013157= 0,986775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750 </m:t>
                    </m:r>
                    <m:r>
                      <m:rPr>
                        <m:sty m:val="p"/>
                      </m:rP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mmhg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equivalem a </a:t>
                </a:r>
                <a14:m>
                  <m:oMath xmlns:m="http://schemas.openxmlformats.org/officeDocument/2006/math">
                    <m: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0,986775 </m:t>
                    </m:r>
                    <m:r>
                      <m:rPr>
                        <m:sty m:val="p"/>
                      </m:rP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atm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Para converter </a:t>
                </a:r>
                <a14:m>
                  <m:oMath xmlns:m="http://schemas.openxmlformats.org/officeDocument/2006/math">
                    <m: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15 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libras por polegadas quadradas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psi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em </a:t>
                </a:r>
                <a:r>
                  <a:rPr lang="pt-BR" sz="2300" kern="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hectopascal</a:t>
                </a:r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hPa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2860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15∙6,89476 = 103,4214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15 </m:t>
                    </m:r>
                    <m:r>
                      <m:rPr>
                        <m:sty m:val="p"/>
                      </m:rP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psi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equivalem a </a:t>
                </a:r>
                <a14:m>
                  <m:oMath xmlns:m="http://schemas.openxmlformats.org/officeDocument/2006/math">
                    <m: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103,4214 </m:t>
                    </m:r>
                    <m:r>
                      <m:rPr>
                        <m:sty m:val="p"/>
                      </m:rPr>
                      <a:rPr lang="pt-BR" sz="23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hPa</m:t>
                    </m:r>
                  </m:oMath>
                </a14:m>
                <a:r>
                  <a:rPr lang="pt-BR" sz="23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3C90FD9-2606-D57B-9330-7E6DEBD6D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2" y="752475"/>
                <a:ext cx="5609451" cy="4339650"/>
              </a:xfrm>
              <a:prstGeom prst="rect">
                <a:avLst/>
              </a:prstGeom>
              <a:blipFill>
                <a:blip r:embed="rId3"/>
                <a:stretch>
                  <a:fillRect l="-1522" t="-1264" r="-1522" b="-18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>
            <a:extLst>
              <a:ext uri="{FF2B5EF4-FFF2-40B4-BE49-F238E27FC236}">
                <a16:creationId xmlns:a16="http://schemas.microsoft.com/office/drawing/2014/main" id="{1B010240-1D49-AD13-8ACC-6DE66D018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5611" y="5069730"/>
            <a:ext cx="4995032" cy="147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87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52E261B-350C-01CA-1486-8737C40BF5BA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18E02004-6E2D-3100-FE44-D14E48A0E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94" y="616264"/>
            <a:ext cx="4401164" cy="838317"/>
          </a:xfrm>
          <a:prstGeom prst="rect">
            <a:avLst/>
          </a:prstGeom>
        </p:spPr>
      </p:pic>
      <p:pic>
        <p:nvPicPr>
          <p:cNvPr id="5" name="Imagem 4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0034DF4F-FACE-FBE2-0C7F-9B6328344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468" b="1"/>
          <a:stretch/>
        </p:blipFill>
        <p:spPr bwMode="auto">
          <a:xfrm>
            <a:off x="1383176" y="1454581"/>
            <a:ext cx="3240000" cy="6192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86A433A-9529-A9D9-FE09-733E85F698C4}"/>
              </a:ext>
            </a:extLst>
          </p:cNvPr>
          <p:cNvSpPr txBox="1"/>
          <p:nvPr/>
        </p:nvSpPr>
        <p:spPr>
          <a:xfrm>
            <a:off x="277907" y="2073811"/>
            <a:ext cx="5656728" cy="4117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PROPORCIONALIDADE ENTRE GRANDEZAS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Descreve a relação de igualdade entre duas grandezas de tal forma que elas mantenham uma razão constante entre si. Em outras palavras, quando uma grandeza aumenta ou diminui, a outra também aumenta ou diminui na mesma proporção. Por exemplo, se você está viajando a uma velocidade constante, o tempo que leva para percorrer uma certa distância é proporcional à distância percorrida.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053846E-2CC2-FBC4-FCF4-58AC18A43E96}"/>
                  </a:ext>
                </a:extLst>
              </p:cNvPr>
              <p:cNvSpPr txBox="1"/>
              <p:nvPr/>
            </p:nvSpPr>
            <p:spPr>
              <a:xfrm>
                <a:off x="6167719" y="640857"/>
                <a:ext cx="5746371" cy="5365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Razão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razão é uma comparação entre duas grandezas que pode ser representada por uma fração. Um exemplo rotineiro de razão é a velocidade, estudada de forma aprofundada na cinemática, parte da física responsável por estudar os movimentos.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velocidade é a razão que relaciona a distância percorrida por um corpo em um determinado intervalo temporal.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Um automóvel percorre 60 quilômetros em um intervalo de 1 hora. Sua velocidade (</a:t>
                </a:r>
                <a14:m>
                  <m:oMath xmlns:m="http://schemas.openxmlformats.org/officeDocument/2006/math"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pode ser representada da seguinte forma: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60 </m:t>
                          </m:r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1 </m:t>
                          </m:r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=60 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𝑘𝑚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h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053846E-2CC2-FBC4-FCF4-58AC18A43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19" y="640857"/>
                <a:ext cx="5746371" cy="5365571"/>
              </a:xfrm>
              <a:prstGeom prst="rect">
                <a:avLst/>
              </a:prstGeom>
              <a:blipFill>
                <a:blip r:embed="rId5"/>
                <a:stretch>
                  <a:fillRect l="-1592" t="-1023" r="-15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898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ABC5EEF-C381-CC1B-7E15-76238C7D91A4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381536-BFDA-4AD8-5339-452F39C7D62C}"/>
              </a:ext>
            </a:extLst>
          </p:cNvPr>
          <p:cNvSpPr txBox="1"/>
          <p:nvPr/>
        </p:nvSpPr>
        <p:spPr>
          <a:xfrm>
            <a:off x="358591" y="752475"/>
            <a:ext cx="5585008" cy="2103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Outros exemplos de razões são: densidade demográfica (geografia), escala (cartografia), densidade de uma solução (química), razão entre quantidade de ingredientes em uma receita, entre outros.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FFE5177E-A868-4670-2BD9-872A52E39A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1259969" y="2946001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66FD11C-82F0-8CEB-3931-761C60FDE470}"/>
              </a:ext>
            </a:extLst>
          </p:cNvPr>
          <p:cNvSpPr txBox="1"/>
          <p:nvPr/>
        </p:nvSpPr>
        <p:spPr>
          <a:xfrm>
            <a:off x="358591" y="3560214"/>
            <a:ext cx="5585004" cy="882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a razão entre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números, a seguir, mantendo a ordem apresentada.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3F1CCB-2BA3-3749-AE0D-BB28B57BC056}"/>
              </a:ext>
            </a:extLst>
          </p:cNvPr>
          <p:cNvSpPr txBox="1"/>
          <p:nvPr/>
        </p:nvSpPr>
        <p:spPr>
          <a:xfrm>
            <a:off x="358591" y="4132830"/>
            <a:ext cx="5584998" cy="259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15 e 30                            d) </a:t>
            </a:r>
            <a:r>
              <a:rPr lang="pt-BR" sz="23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60 e 72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8 e 12                              e) </a:t>
            </a:r>
            <a:r>
              <a:rPr lang="pt-BR" sz="23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240 e 80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pt-BR" sz="23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</a:t>
            </a:r>
            <a:r>
              <a:rPr lang="pt-BR" sz="23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1,2 e 1,44                        f) </a:t>
            </a:r>
            <a:r>
              <a:rPr lang="pt-BR" sz="23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72 e – 36</a:t>
            </a:r>
            <a:endParaRPr lang="pt-BR" sz="2300" dirty="0"/>
          </a:p>
          <a:p>
            <a:endParaRPr lang="pt-BR" sz="18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3C1174C3-4263-7E3C-B53F-07FA4DE97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2" y="752475"/>
            <a:ext cx="5585007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Uma mistura apresenta 3 kg de leite em p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ó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 900 g de caf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é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em p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ó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Qual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é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 razão entre a quantidade de leite e a quantidade de caf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é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nessa mistura?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3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um mapa na escala de 1 : 500 000, a distância entre duas cidades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6 cm. Qual a distância real, em quilômetros, entre essas cidades?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32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87D433E-CB22-54F7-1E33-D9AD7A7B3F06}"/>
              </a:ext>
            </a:extLst>
          </p:cNvPr>
          <p:cNvSpPr txBox="1"/>
          <p:nvPr/>
        </p:nvSpPr>
        <p:spPr>
          <a:xfrm>
            <a:off x="354106" y="699470"/>
            <a:ext cx="11483788" cy="545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Existem diferentes tipos de proporcionalidade: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Proporcionalidade direta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As duas grandezas aumentam ou diminuem juntas, proporcionalmente. Por exemplo, se você aumenta a quantidade de farinha em uma receita de bolo, a quantidade de bolo que você produz também aumenta na mesma proporção.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Proporcionalidade inversa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Uma grandeza aumenta enquanto a outra diminui na mesma proporção e vice-versa. Um exemplo é a relação entre a velocidade de um veículo e o tempo que ele leva para percorrer uma determinada distância. Se a velocidade aumenta, o tempo necessário para percorrer a distância diminui, proporcionalmente.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Proporcionalidade composta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Quando há mais de duas grandezas envolvidas e elas são proporcionais entre si. Um exemplo seria compararmos o tempo de horas trabalhadas, o número de costureiras e a quantidade de calças confeccionadas.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455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92A3395D-A460-CB1E-052C-57C25D42F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6" t="1" b="5391"/>
          <a:stretch/>
        </p:blipFill>
        <p:spPr>
          <a:xfrm>
            <a:off x="599370" y="911654"/>
            <a:ext cx="4422526" cy="1608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DEB747-04D8-FB4E-ACF1-2854EDA842F3}"/>
              </a:ext>
            </a:extLst>
          </p:cNvPr>
          <p:cNvSpPr txBox="1"/>
          <p:nvPr/>
        </p:nvSpPr>
        <p:spPr>
          <a:xfrm>
            <a:off x="735106" y="2627290"/>
            <a:ext cx="6096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kern="100" dirty="0">
                <a:solidFill>
                  <a:srgbClr val="FFCE37"/>
                </a:solidFill>
                <a:effectLst/>
                <a:latin typeface="Arial Narrow" panose="020B0606020202030204" pitchFamily="34" charset="0"/>
              </a:rPr>
              <a:t>Quer mais sobre as Propriedades da proporção.</a:t>
            </a:r>
            <a:endParaRPr lang="pt-BR" sz="2300" b="1" dirty="0">
              <a:solidFill>
                <a:srgbClr val="FFCE37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BD7DBBD-736B-CF63-CE93-3209D4872B3B}"/>
              </a:ext>
            </a:extLst>
          </p:cNvPr>
          <p:cNvSpPr txBox="1"/>
          <p:nvPr/>
        </p:nvSpPr>
        <p:spPr>
          <a:xfrm>
            <a:off x="735106" y="3180827"/>
            <a:ext cx="59436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Acesse o QRCode e veja a Atividade 16 – Proporção, no Portal Ser Goiás.</a:t>
            </a:r>
            <a:endParaRPr lang="pt-BR" sz="2300" dirty="0"/>
          </a:p>
        </p:txBody>
      </p:sp>
      <p:pic>
        <p:nvPicPr>
          <p:cNvPr id="19" name="Imagem 18" descr="Código QR&#10;&#10;Descrição gerada automaticamente">
            <a:extLst>
              <a:ext uri="{FF2B5EF4-FFF2-40B4-BE49-F238E27FC236}">
                <a16:creationId xmlns:a16="http://schemas.microsoft.com/office/drawing/2014/main" id="{713E46B7-4966-E723-3AAB-8C012A78C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024" y="1158534"/>
            <a:ext cx="4788419" cy="4788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5651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32A8A0B-D522-CD51-C91B-DE8DEAEB0C0B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A6334DAC-73FA-35B0-1E8C-D9F7F471C2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31"/>
          <a:stretch/>
        </p:blipFill>
        <p:spPr bwMode="auto">
          <a:xfrm>
            <a:off x="1031765" y="752475"/>
            <a:ext cx="3598144" cy="7228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3F03533-B617-5520-8BE1-25B8D70DA7E6}"/>
              </a:ext>
            </a:extLst>
          </p:cNvPr>
          <p:cNvSpPr txBox="1"/>
          <p:nvPr/>
        </p:nvSpPr>
        <p:spPr>
          <a:xfrm>
            <a:off x="349626" y="1753254"/>
            <a:ext cx="5576044" cy="4442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 diretamente proporcionais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aquelas grandezas onde a variação de uma provoca a variação da outra numa mesma razão. Por exemplo, se uma dobra a outra dobra, se uma triplica a outra triplica, se uma é dividida em duas partes iguais a outra é dividida pela metade.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Exemplo: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automóvel move-se a 60 km/h e, em determinado período, consegue percorrer 240 km. Se esse automóvel estiver a 120 km/h, ele conseguirá percorrer 480 km no mesmo período</a:t>
            </a:r>
            <a:r>
              <a:rPr lang="pt-BR" sz="18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0983038-0533-53F0-6236-EBBC5BD1EE4A}"/>
                  </a:ext>
                </a:extLst>
              </p:cNvPr>
              <p:cNvSpPr txBox="1"/>
              <p:nvPr/>
            </p:nvSpPr>
            <p:spPr>
              <a:xfrm>
                <a:off x="6203576" y="752475"/>
                <a:ext cx="5710517" cy="5095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Nesse caso, foram observadas duas situações diferentes para as grandezas </a:t>
                </a:r>
                <a:r>
                  <a:rPr lang="pt-BR" sz="23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</a:t>
                </a:r>
                <a:r>
                  <a:rPr lang="pt-BR" sz="23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300" b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distância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Na primeira situação, podemos escrever a seguinte razão entre a velocidade e o espaço percorrido:</a:t>
                </a:r>
                <a:r>
                  <a:rPr lang="pt-BR" sz="2300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segunda situação, podemos escrever a seguinte razão entre essas grandezas: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0983038-0533-53F0-6236-EBBC5BD1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6" y="752475"/>
                <a:ext cx="5710517" cy="5095626"/>
              </a:xfrm>
              <a:prstGeom prst="rect">
                <a:avLst/>
              </a:prstGeom>
              <a:blipFill>
                <a:blip r:embed="rId4"/>
                <a:stretch>
                  <a:fillRect l="-1603" t="-837" r="-16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51622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DE1EB22-4884-451E-D5A4-8FB6DE319B24}"/>
                  </a:ext>
                </a:extLst>
              </p:cNvPr>
              <p:cNvSpPr txBox="1"/>
              <p:nvPr/>
            </p:nvSpPr>
            <p:spPr>
              <a:xfrm>
                <a:off x="708213" y="911486"/>
                <a:ext cx="10802470" cy="5578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portanto elas formam a seguinte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proporção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den>
                      </m:f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Pode-se dizer, portanto, que as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 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3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distância 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são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diretamente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𝒗</m:t>
                      </m:r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3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𝒅</m:t>
                      </m:r>
                    </m:oMath>
                  </m:oMathPara>
                </a14:m>
                <a:endParaRPr lang="pt-BR" sz="2300" b="1" kern="100" dirty="0">
                  <a:solidFill>
                    <a:srgbClr val="0070C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𝒗</m:t>
                    </m:r>
                    <m:r>
                      <a:rPr lang="pt-BR" sz="23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</a:t>
                </a:r>
                <a:r>
                  <a:rPr lang="pt-BR" sz="23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 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a variável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a </a:t>
                </a:r>
                <a:r>
                  <a:rPr lang="pt-BR" sz="23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distância 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percorrida.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DE1EB22-4884-451E-D5A4-8FB6DE319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13" y="911486"/>
                <a:ext cx="10802470" cy="5578258"/>
              </a:xfrm>
              <a:prstGeom prst="rect">
                <a:avLst/>
              </a:prstGeom>
              <a:blipFill>
                <a:blip r:embed="rId2"/>
                <a:stretch>
                  <a:fillRect l="-790" r="-847" b="-13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9717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4DAAD80-C447-A53F-4AE8-93D97D057991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07203223-D5E2-09C7-9ED5-7363E43FC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974"/>
          <a:stretch/>
        </p:blipFill>
        <p:spPr bwMode="auto">
          <a:xfrm>
            <a:off x="944021" y="752475"/>
            <a:ext cx="3239770" cy="518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73B2A5C-E15E-B2CA-6197-93864D148707}"/>
              </a:ext>
            </a:extLst>
          </p:cNvPr>
          <p:cNvSpPr txBox="1"/>
          <p:nvPr/>
        </p:nvSpPr>
        <p:spPr>
          <a:xfrm>
            <a:off x="367552" y="1639165"/>
            <a:ext cx="5567083" cy="882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Verifique se os números 12, 36, 7 e 21 formam, nessa ordem, uma proporção.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8C84544-00D1-A04D-38F7-2CAB040412D0}"/>
                  </a:ext>
                </a:extLst>
              </p:cNvPr>
              <p:cNvSpPr txBox="1"/>
              <p:nvPr/>
            </p:nvSpPr>
            <p:spPr>
              <a:xfrm>
                <a:off x="6257366" y="1639165"/>
                <a:ext cx="5567081" cy="4739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5.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Complete as sentenças, a seguir, para que as razões sejam proporcionais.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b="0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300" b="0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300" b="0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den>
                    </m:f>
                  </m:oMath>
                </a14:m>
                <a:r>
                  <a:rPr lang="pt-BR" sz="23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    </a:t>
                </a:r>
                <a:r>
                  <a:rPr lang="pt-BR" sz="23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</a:t>
                </a:r>
                <a:r>
                  <a:rPr lang="pt-BR" sz="2300" i="1" kern="100" dirty="0"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pt-BR" sz="23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3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60</m:t>
                        </m:r>
                      </m:num>
                      <m:den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72</m:t>
                        </m:r>
                      </m:den>
                    </m:f>
                  </m:oMath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</a:t>
                </a:r>
                <a:r>
                  <a:rPr lang="pt-BR" sz="2300" i="1" kern="100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b="0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300" b="0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3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pt-BR" sz="2300" b="0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3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e)</a:t>
                </a:r>
                <a:r>
                  <a:rPr lang="pt-BR" sz="2300" i="1" kern="100" dirty="0"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45</m:t>
                        </m:r>
                      </m:den>
                    </m:f>
                    <m:r>
                      <a:rPr lang="pt-BR" sz="23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240</m:t>
                        </m:r>
                      </m:num>
                      <m:den>
                        <m:r>
                          <a:rPr lang="pt-BR" sz="23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3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</a:t>
                </a:r>
                <a:r>
                  <a:rPr lang="pt-BR" sz="2300" i="1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300" b="0" i="1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3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pt-BR" sz="2300" b="0" i="1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3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3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3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23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144</m:t>
                        </m:r>
                      </m:den>
                    </m:f>
                  </m:oMath>
                </a14:m>
                <a:r>
                  <a:rPr lang="pt-BR" sz="23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f)</a:t>
                </a:r>
                <a:r>
                  <a:rPr lang="pt-BR" sz="2300" i="1" dirty="0"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3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− 2</m:t>
                        </m:r>
                      </m:num>
                      <m:den>
                        <m:r>
                          <a:rPr lang="pt-BR" sz="23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− 4</m:t>
                        </m:r>
                      </m:den>
                    </m:f>
                    <m:r>
                      <a:rPr lang="pt-BR" sz="2300" i="1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3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3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3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3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48</m:t>
                        </m:r>
                        <m:r>
                          <a:rPr lang="pt-BR" sz="2300" b="0" i="1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3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endParaRPr lang="pt-BR" sz="23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8C84544-00D1-A04D-38F7-2CAB04041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366" y="1639165"/>
                <a:ext cx="5567081" cy="4739695"/>
              </a:xfrm>
              <a:prstGeom prst="rect">
                <a:avLst/>
              </a:prstGeom>
              <a:blipFill>
                <a:blip r:embed="rId4"/>
                <a:stretch>
                  <a:fillRect l="-1532" t="-644" r="-1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8755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336DD9A-4936-6AB5-F1C8-85866D17142D}"/>
              </a:ext>
            </a:extLst>
          </p:cNvPr>
          <p:cNvSpPr txBox="1"/>
          <p:nvPr/>
        </p:nvSpPr>
        <p:spPr>
          <a:xfrm>
            <a:off x="322729" y="624386"/>
            <a:ext cx="11537577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 inversamente proporcionais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aquelas grandezas onde a variação de uma provoca a variação da outra numa razão inversa. Por exemplo, se dobrarmos uma das grandezas dividimos a outra por dois, se triplicarmos uma delas dividimos a outra por três e assim sucessivamente.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velocidade e o tempo são grandezas inversas.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Exemplo: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automóvel move-se a 60 km/h e consegue percorrer 240 km em quatro horas. Se esse automóvel estiver a 120 km/h, ele conseguirá percorrer os mesmos 240 km em duas horas.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Nesse caso, foram observadas duas situações diferentes para as grandezas </a:t>
            </a: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velocidade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Observe que quanto maior é a velocidade, menor será o tempo dessa viagem. Note que a razão entre as medidas de velocidade é igual a inversa da razão entre as medidas de tempo, observe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BB2867C-AD06-98C2-C18B-3334C3634933}"/>
                  </a:ext>
                </a:extLst>
              </p:cNvPr>
              <p:cNvSpPr txBox="1"/>
              <p:nvPr/>
            </p:nvSpPr>
            <p:spPr>
              <a:xfrm>
                <a:off x="322729" y="5400950"/>
                <a:ext cx="3307977" cy="832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300" i="0"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3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3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3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3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30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BR" sz="23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30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BR" sz="2300" i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3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 i="0"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300" i="0"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3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30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300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BB2867C-AD06-98C2-C18B-3334C3634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729" y="5400950"/>
                <a:ext cx="3307977" cy="832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ta: para a Esquerda 6">
                <a:extLst>
                  <a:ext uri="{FF2B5EF4-FFF2-40B4-BE49-F238E27FC236}">
                    <a16:creationId xmlns:a16="http://schemas.microsoft.com/office/drawing/2014/main" id="{D2AB794F-976D-42B9-84B8-2F55D3CE97E1}"/>
                  </a:ext>
                </a:extLst>
              </p:cNvPr>
              <p:cNvSpPr/>
              <p:nvPr/>
            </p:nvSpPr>
            <p:spPr>
              <a:xfrm>
                <a:off x="3630706" y="5158903"/>
                <a:ext cx="8310282" cy="1457050"/>
              </a:xfrm>
              <a:prstGeom prst="leftArrow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b="1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a representação matemática para o inverso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kern="100" dirty="0">
                    <a:effectLst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mc:Choice>
        <mc:Fallback>
          <p:sp>
            <p:nvSpPr>
              <p:cNvPr id="7" name="Seta: para a Esquerda 6">
                <a:extLst>
                  <a:ext uri="{FF2B5EF4-FFF2-40B4-BE49-F238E27FC236}">
                    <a16:creationId xmlns:a16="http://schemas.microsoft.com/office/drawing/2014/main" id="{D2AB794F-976D-42B9-84B8-2F55D3CE9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706" y="5158903"/>
                <a:ext cx="8310282" cy="1457050"/>
              </a:xfrm>
              <a:prstGeom prst="leftArrow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9690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BFEC00A-233A-FEDA-6E7B-8D9321675769}"/>
                  </a:ext>
                </a:extLst>
              </p:cNvPr>
              <p:cNvSpPr txBox="1"/>
              <p:nvPr/>
            </p:nvSpPr>
            <p:spPr>
              <a:xfrm>
                <a:off x="349623" y="709745"/>
                <a:ext cx="11492753" cy="4363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3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3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dizer, portanto, que as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velocidade e tempo são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inversamente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3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pt-BR" sz="23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3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o tempo gasto no percurso.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quadro a seguir, onde está representado outras relações entre velocidade e tempo no exemplo apresentado.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BFEC00A-233A-FEDA-6E7B-8D9321675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3" y="709745"/>
                <a:ext cx="11492753" cy="4363310"/>
              </a:xfrm>
              <a:prstGeom prst="rect">
                <a:avLst/>
              </a:prstGeom>
              <a:blipFill>
                <a:blip r:embed="rId2"/>
                <a:stretch>
                  <a:fillRect l="-742" r="-742" b="-18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E8E46987-4719-52C1-93BF-479F62D91A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0883" b="33438"/>
          <a:stretch/>
        </p:blipFill>
        <p:spPr>
          <a:xfrm>
            <a:off x="3876741" y="5073055"/>
            <a:ext cx="4438515" cy="119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279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EA215DF-7BEB-5CAD-CD76-52C968C94B90}"/>
              </a:ext>
            </a:extLst>
          </p:cNvPr>
          <p:cNvSpPr txBox="1"/>
          <p:nvPr/>
        </p:nvSpPr>
        <p:spPr>
          <a:xfrm>
            <a:off x="349624" y="742694"/>
            <a:ext cx="11492752" cy="882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produto de cada elemento da sequência, na primeira linha, pelo correspondente da outra sequência, na 2ª linha, temos: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6FD76-C9C9-96B6-D89E-C851E5EA7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97" b="50000"/>
          <a:stretch/>
        </p:blipFill>
        <p:spPr>
          <a:xfrm>
            <a:off x="522742" y="1710599"/>
            <a:ext cx="11146515" cy="4678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153F0AD-756F-5E53-9C5C-E277ABBFC136}"/>
                  </a:ext>
                </a:extLst>
              </p:cNvPr>
              <p:cNvSpPr txBox="1"/>
              <p:nvPr/>
            </p:nvSpPr>
            <p:spPr>
              <a:xfrm>
                <a:off x="349624" y="2365638"/>
                <a:ext cx="11492752" cy="39641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isso, é possível escrever: </a:t>
                </a:r>
                <a:endParaRPr lang="pt-BR" sz="23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48∙5=60∙4=80∙3=120∙2</m:t>
                      </m:r>
                    </m:oMath>
                  </m:oMathPara>
                </a14:m>
                <a:endParaRPr lang="pt-BR" sz="23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dizemos que os números 48, 60, 80 e 120 são inversamente proporcionais aos números 5, 4, 3 e 2.</a:t>
                </a:r>
                <a:endParaRPr lang="pt-BR" sz="23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número 240 (constante) é o fator de proporcionalidade.</a:t>
                </a:r>
                <a:endParaRPr lang="pt-BR" sz="23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Generalizando, os números racionais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inversamente proporcionais aos números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𝒆</m:t>
                    </m:r>
                  </m:oMath>
                </a14:m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𝒇</m:t>
                    </m:r>
                  </m:oMath>
                </a14:m>
                <a:r>
                  <a:rPr lang="pt-BR" sz="23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quando: </a:t>
                </a:r>
                <a:endParaRPr lang="pt-BR" sz="23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𝒅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𝒃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𝒆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𝒄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r>
                        <a:rPr lang="pt-BR" sz="2300" b="1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𝒇</m:t>
                      </m:r>
                    </m:oMath>
                  </m:oMathPara>
                </a14:m>
                <a:endParaRPr lang="pt-BR" sz="23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153F0AD-756F-5E53-9C5C-E277ABBFC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4" y="2365638"/>
                <a:ext cx="11492752" cy="3964162"/>
              </a:xfrm>
              <a:prstGeom prst="rect">
                <a:avLst/>
              </a:prstGeom>
              <a:blipFill>
                <a:blip r:embed="rId3"/>
                <a:stretch>
                  <a:fillRect l="-742" t="-615" r="-7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26594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B8F35F4-10AA-1FF4-517D-957C568BEE50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42572D2B-1196-03FB-56D4-F610D72723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1277899" y="755849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30E0AFF-3DBB-D1C1-6376-F63FE8522C7F}"/>
              </a:ext>
            </a:extLst>
          </p:cNvPr>
          <p:cNvSpPr txBox="1"/>
          <p:nvPr/>
        </p:nvSpPr>
        <p:spPr>
          <a:xfrm>
            <a:off x="322730" y="1327491"/>
            <a:ext cx="5638787" cy="1696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Verifique se as sequências de números de cada quadro, a seguir, são diretamente proporcionais e, em caso afirmativo, encontre o coeficiente de proporcionalidade.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13EC627-DE4C-38E8-7B55-8376DA9FD5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0" r="74705" b="34127"/>
          <a:stretch/>
        </p:blipFill>
        <p:spPr>
          <a:xfrm>
            <a:off x="322730" y="3228191"/>
            <a:ext cx="3252044" cy="103093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A408963-16F3-E874-E2AB-10D6A95FE8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3" r="68888" b="26672"/>
          <a:stretch/>
        </p:blipFill>
        <p:spPr>
          <a:xfrm>
            <a:off x="322729" y="4603242"/>
            <a:ext cx="3252043" cy="145219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46BFE73-4429-1104-298D-EE532A3350AD}"/>
                  </a:ext>
                </a:extLst>
              </p:cNvPr>
              <p:cNvSpPr txBox="1"/>
              <p:nvPr/>
            </p:nvSpPr>
            <p:spPr>
              <a:xfrm>
                <a:off x="6230483" y="1327491"/>
                <a:ext cx="5638780" cy="1289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7.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números da primeira linha são diretamente proporcionais aos números correspondentes da segunda linha. Determine os valores de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46BFE73-4429-1104-298D-EE532A335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483" y="1327491"/>
                <a:ext cx="5638780" cy="1289840"/>
              </a:xfrm>
              <a:prstGeom prst="rect">
                <a:avLst/>
              </a:prstGeom>
              <a:blipFill>
                <a:blip r:embed="rId6"/>
                <a:stretch>
                  <a:fillRect l="-1514" t="-2370" r="-1622" b="-90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>
            <a:extLst>
              <a:ext uri="{FF2B5EF4-FFF2-40B4-BE49-F238E27FC236}">
                <a16:creationId xmlns:a16="http://schemas.microsoft.com/office/drawing/2014/main" id="{2AE6AB4C-310B-2D21-17B3-6C27D1E9857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2387" b="34766"/>
          <a:stretch/>
        </p:blipFill>
        <p:spPr>
          <a:xfrm>
            <a:off x="7654651" y="3024366"/>
            <a:ext cx="2790444" cy="121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073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E3915E8-51EB-717B-F738-87AF1B924150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5D2869-87AC-F918-1A90-85BAED42ED27}"/>
              </a:ext>
            </a:extLst>
          </p:cNvPr>
          <p:cNvSpPr txBox="1"/>
          <p:nvPr/>
        </p:nvSpPr>
        <p:spPr>
          <a:xfrm>
            <a:off x="331695" y="752475"/>
            <a:ext cx="5602937" cy="2411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Verifique se as sequências numéricas, a seguir, são inversamente proporcionais.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(5, 6, 8, 9) e (10, 12, 16, 18)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(30, 18, 15, 10) e (3, 5, 6, 9)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ED1FF4-9C69-507F-3018-0E07BB744A34}"/>
              </a:ext>
            </a:extLst>
          </p:cNvPr>
          <p:cNvSpPr txBox="1"/>
          <p:nvPr/>
        </p:nvSpPr>
        <p:spPr>
          <a:xfrm>
            <a:off x="6257370" y="752475"/>
            <a:ext cx="5602936" cy="1211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Calcule os valores das incógnitas nas sequências, a seguir, sabendo que são inversamente proporcionais.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E439A7D-C6DD-86C8-78FB-2F3C40D09D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3" r="72500" b="33785"/>
          <a:stretch/>
        </p:blipFill>
        <p:spPr>
          <a:xfrm>
            <a:off x="6257369" y="2094705"/>
            <a:ext cx="3684643" cy="106945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0AC5261-9839-B179-9A48-384AAB6790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8" r="82874" b="35638"/>
          <a:stretch/>
        </p:blipFill>
        <p:spPr>
          <a:xfrm>
            <a:off x="6257369" y="3693841"/>
            <a:ext cx="2294957" cy="107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587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0595AE1-0FF2-737F-54CF-438C20B382F8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Uma imagem contendo Forma&#10;&#10;Descrição gerada automaticamente">
            <a:extLst>
              <a:ext uri="{FF2B5EF4-FFF2-40B4-BE49-F238E27FC236}">
                <a16:creationId xmlns:a16="http://schemas.microsoft.com/office/drawing/2014/main" id="{EC99DC6D-7A29-400E-F617-BC42CC338E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8"/>
          <a:stretch/>
        </p:blipFill>
        <p:spPr bwMode="auto">
          <a:xfrm>
            <a:off x="1215146" y="623570"/>
            <a:ext cx="3240000" cy="643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BD4DDC8-6E96-4C3C-0AA9-6F577E106D66}"/>
                  </a:ext>
                </a:extLst>
              </p:cNvPr>
              <p:cNvSpPr txBox="1"/>
              <p:nvPr/>
            </p:nvSpPr>
            <p:spPr>
              <a:xfrm>
                <a:off x="295838" y="1399132"/>
                <a:ext cx="5611897" cy="4835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Propriedades da Proporção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estudo da proporção é divido em duas propriedades: Propriedade fundamental das proporções e Propriedade da soma dos termos em uma proporção.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 fundamental da proporção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Toda proporção possui, pelo menos, quatro termos.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23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pt-BR" sz="23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𝑜𝑢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 </m:t>
                      </m:r>
                      <m:r>
                        <a:rPr lang="pt-BR" sz="23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𝟏𝟐</m:t>
                      </m:r>
                      <m:r>
                        <a:rPr lang="pt-BR" sz="23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3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</m:t>
                      </m:r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𝟏𝟓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BD4DDC8-6E96-4C3C-0AA9-6F577E106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38" y="1399132"/>
                <a:ext cx="5611897" cy="4835298"/>
              </a:xfrm>
              <a:prstGeom prst="rect">
                <a:avLst/>
              </a:prstGeom>
              <a:blipFill>
                <a:blip r:embed="rId3"/>
                <a:stretch>
                  <a:fillRect l="-1630" t="-1135" r="-15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18522E7-B5B3-890E-E92F-50670D99B6AB}"/>
                  </a:ext>
                </a:extLst>
              </p:cNvPr>
              <p:cNvSpPr txBox="1"/>
              <p:nvPr/>
            </p:nvSpPr>
            <p:spPr>
              <a:xfrm>
                <a:off x="6284267" y="623570"/>
                <a:ext cx="5611895" cy="57366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números 4, 12, 5 e 15 são os termos dessa proporção sendo que</a:t>
                </a:r>
                <a:r>
                  <a:rPr lang="pt-BR" sz="23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pt-BR" sz="23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3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</a:t>
                </a:r>
                <a:r>
                  <a:rPr lang="pt-BR" sz="23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extremos</a:t>
                </a:r>
                <a:r>
                  <a:rPr lang="pt-BR" sz="23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3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3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</a:t>
                </a:r>
                <a:r>
                  <a:rPr lang="pt-BR" sz="23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meios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propriedade fundamental da proporção diz que</a:t>
                </a:r>
              </a:p>
              <a:p>
                <a:pPr algn="just">
                  <a:lnSpc>
                    <a:spcPct val="107000"/>
                  </a:lnSpc>
                </a:pP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“O produto dos meios é igual ao produto dos extremos”.</a:t>
                </a:r>
              </a:p>
              <a:p>
                <a:pPr algn="just">
                  <a:lnSpc>
                    <a:spcPct val="107000"/>
                  </a:lnSpc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aplicando essa propriedade na proporção anterior, obtemos: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88900" lvl="0" indent="-74613" algn="just">
                  <a:lnSpc>
                    <a:spcPct val="107000"/>
                  </a:lnSpc>
                  <a:spcBef>
                    <a:spcPts val="600"/>
                  </a:spcBef>
                  <a:buFont typeface="Symbol" panose="05050102010706020507" pitchFamily="18" charset="2"/>
                  <a:buChar char=""/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dos termos dos meios: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3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𝟏𝟓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=60</m:t>
                    </m:r>
                  </m:oMath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88900" lvl="0" indent="-74613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dos termos dos extremos: </a:t>
                </a:r>
                <a14:m>
                  <m:oMath xmlns:m="http://schemas.openxmlformats.org/officeDocument/2006/math">
                    <m:r>
                      <a:rPr lang="pt-BR" sz="2300" b="1" i="1" kern="100">
                        <a:solidFill>
                          <a:srgbClr val="8034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300" b="1" i="1" kern="100">
                        <a:solidFill>
                          <a:srgbClr val="8034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3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=60</m:t>
                    </m:r>
                  </m:oMath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verificamos numericamente a veracidade da propriedade.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18522E7-B5B3-890E-E92F-50670D99B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267" y="623570"/>
                <a:ext cx="5611895" cy="5736635"/>
              </a:xfrm>
              <a:prstGeom prst="rect">
                <a:avLst/>
              </a:prstGeom>
              <a:blipFill>
                <a:blip r:embed="rId4"/>
                <a:stretch>
                  <a:fillRect l="-1630" t="-850" r="-1522" b="-11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41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062F1B0-0E96-4E2F-5E24-62DD5A15C212}"/>
                  </a:ext>
                </a:extLst>
              </p:cNvPr>
              <p:cNvSpPr txBox="1"/>
              <p:nvPr/>
            </p:nvSpPr>
            <p:spPr>
              <a:xfrm>
                <a:off x="703730" y="1149401"/>
                <a:ext cx="10784540" cy="45591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Propriedades da soma dos termos em uma proporção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u="none" strike="noStrike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Qualquer que seja a proporção, a soma ou a diferença dos dois primeiros termos está para o primeiro ou para o segundo termo, assim como a soma ou a diferença dos dois últimos termos está para o terceiro ou para o quarto termo.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→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4+12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5+15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16∙15=12∙20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062F1B0-0E96-4E2F-5E24-62DD5A15C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0" y="1149401"/>
                <a:ext cx="10784540" cy="4559197"/>
              </a:xfrm>
              <a:prstGeom prst="rect">
                <a:avLst/>
              </a:prstGeom>
              <a:blipFill>
                <a:blip r:embed="rId2"/>
                <a:stretch>
                  <a:fillRect l="-791" t="-1205" r="-7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66643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847B108-3339-C92D-5C0A-F6BDAE91A39F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482EC837-A402-250D-E68E-F441CAF5C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430" y="629139"/>
            <a:ext cx="4353533" cy="1009791"/>
          </a:xfrm>
          <a:prstGeom prst="rect">
            <a:avLst/>
          </a:prstGeom>
        </p:spPr>
      </p:pic>
      <p:pic>
        <p:nvPicPr>
          <p:cNvPr id="5" name="Imagem 4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22C2ADD3-5E13-E03D-BA03-0DE8BE8C02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468" b="1"/>
          <a:stretch/>
        </p:blipFill>
        <p:spPr bwMode="auto">
          <a:xfrm>
            <a:off x="1504312" y="1638930"/>
            <a:ext cx="3239770" cy="619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F1BFBF4-86AF-65AD-B5A6-0083F2108AFA}"/>
              </a:ext>
            </a:extLst>
          </p:cNvPr>
          <p:cNvSpPr txBox="1"/>
          <p:nvPr/>
        </p:nvSpPr>
        <p:spPr>
          <a:xfrm>
            <a:off x="322727" y="2643264"/>
            <a:ext cx="5602937" cy="35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REGRA DE TRÊS</a:t>
            </a:r>
          </a:p>
          <a:p>
            <a:pPr algn="ctr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regra de três é um método utilizado para resolver problemas de proporção entre quantidades. Ela é usada quando há, pelo menos, três valores conhecidos e um valor desconhecido. Existem dois tipos de regra de três: simples e composta.</a:t>
            </a:r>
          </a:p>
          <a:p>
            <a:pPr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6E188BB-4E59-0C01-A0E9-CDFA6F2B5BCC}"/>
              </a:ext>
            </a:extLst>
          </p:cNvPr>
          <p:cNvSpPr txBox="1"/>
          <p:nvPr/>
        </p:nvSpPr>
        <p:spPr>
          <a:xfrm>
            <a:off x="6266337" y="752475"/>
            <a:ext cx="5602934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Regra de três simples</a:t>
            </a:r>
          </a:p>
          <a:p>
            <a:pPr algn="just"/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Chama-se regra de três porque são três os valores conhecidos e o processo prático deve seguir as seguintes etapas: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1º) Separar as grandezas em colunas, de mesma espécie, conservando a mesma unidade em cada coluna;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2º) Verificar se as grandezas são diretamente ou inversamente proporcionais;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3º) Montar a proporção correspondente às grandezas;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4º) Aplicar a propriedade fundamental das proporções (PFP).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139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48E1BC9-F0C5-8A42-9172-2957B3CAF4C0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B45CDE4-C66C-1379-015C-015C4B60AC51}"/>
                  </a:ext>
                </a:extLst>
              </p:cNvPr>
              <p:cNvSpPr txBox="1"/>
              <p:nvPr/>
            </p:nvSpPr>
            <p:spPr>
              <a:xfrm>
                <a:off x="367553" y="752475"/>
                <a:ext cx="5558114" cy="54284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10 camisas custam R$ 700,00, qual será o preço de 12 dessas camisas?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Quanto mais camisas, maior o valor da compra, ou seja, são grandezas diretamente proporcionais.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700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→10∙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=12∙700</m:t>
                      </m:r>
                    </m:oMath>
                  </m:oMathPara>
                </a14:m>
                <a:endParaRPr lang="pt-BR" sz="23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8400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=840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B45CDE4-C66C-1379-015C-015C4B60A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53" y="752475"/>
                <a:ext cx="5558114" cy="5428409"/>
              </a:xfrm>
              <a:prstGeom prst="rect">
                <a:avLst/>
              </a:prstGeom>
              <a:blipFill>
                <a:blip r:embed="rId2"/>
                <a:stretch>
                  <a:fillRect l="-1535" t="-786" r="-16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Tabela&#10;&#10;Descrição gerada automaticamente">
            <a:extLst>
              <a:ext uri="{FF2B5EF4-FFF2-40B4-BE49-F238E27FC236}">
                <a16:creationId xmlns:a16="http://schemas.microsoft.com/office/drawing/2014/main" id="{0FD0F825-ECD5-2DAD-1D3B-98CA42AC2F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2" t="11784" r="1219" b="6140"/>
          <a:stretch/>
        </p:blipFill>
        <p:spPr bwMode="auto">
          <a:xfrm>
            <a:off x="545932" y="1758333"/>
            <a:ext cx="5201355" cy="13344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A49B77B-7734-CA41-356C-A98ABD40EB63}"/>
                  </a:ext>
                </a:extLst>
              </p:cNvPr>
              <p:cNvSpPr txBox="1"/>
              <p:nvPr/>
            </p:nvSpPr>
            <p:spPr>
              <a:xfrm>
                <a:off x="6266334" y="752475"/>
                <a:ext cx="5629832" cy="5855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10 dias, 4 pedreiros constroem um muro. Em quantos dias 2 pedreiros fariam o mesmo serviço?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Quanto menos pedreiros, maior o tempo gasto para a construção do muro, ou seja, são grandezas inversamente proporcionais.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3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3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3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BR" sz="23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→2∙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=4∙10</m:t>
                      </m:r>
                    </m:oMath>
                  </m:oMathPara>
                </a14:m>
                <a:endParaRPr lang="pt-BR" sz="23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A49B77B-7734-CA41-356C-A98ABD40E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334" y="752475"/>
                <a:ext cx="5629832" cy="5855449"/>
              </a:xfrm>
              <a:prstGeom prst="rect">
                <a:avLst/>
              </a:prstGeom>
              <a:blipFill>
                <a:blip r:embed="rId4"/>
                <a:stretch>
                  <a:fillRect l="-1625" t="-728" r="-15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abela&#10;&#10;Descrição gerada automaticamente">
            <a:extLst>
              <a:ext uri="{FF2B5EF4-FFF2-40B4-BE49-F238E27FC236}">
                <a16:creationId xmlns:a16="http://schemas.microsoft.com/office/drawing/2014/main" id="{E84A06EE-44DC-16AA-DFBB-A40C24971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385" y="2034987"/>
            <a:ext cx="5272566" cy="14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683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2674564-BC9D-FB73-B18A-971D04B71A1D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3106B538-0107-CB70-EFE6-E3EA053121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1125499" y="752475"/>
            <a:ext cx="3240000" cy="482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87AE4D9-4D4C-6884-4C59-B079D98D1E42}"/>
              </a:ext>
            </a:extLst>
          </p:cNvPr>
          <p:cNvSpPr txBox="1"/>
          <p:nvPr/>
        </p:nvSpPr>
        <p:spPr>
          <a:xfrm>
            <a:off x="313765" y="1356072"/>
            <a:ext cx="5638793" cy="5158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Marta recorreu, à bula, para verificar a dosagem de um remédio e medicar o seu filho Miguel. Na bula, recomendava-se a seguinte dosagem:        10 gotas para cada 4 kg de massa corporal, a cada 12 horas. Seguindo as orientações da bula, Marta ministrou 45 gotas do remédio, a seu filho, a cada 12 horas. Qual é a massa corporal de Miguel?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percorrer 300 km, um carro gastou 30 litros de combustível. Nas mesmas condições, com     60 litros, o carro percorrerá quantos quilômetros?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16AECE6-CEE2-A6CC-B67D-17BD47F5E4E3}"/>
              </a:ext>
            </a:extLst>
          </p:cNvPr>
          <p:cNvSpPr txBox="1"/>
          <p:nvPr/>
        </p:nvSpPr>
        <p:spPr>
          <a:xfrm>
            <a:off x="6239443" y="752475"/>
            <a:ext cx="5638792" cy="5260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Um automóvel gasta duas horas para realizar um trajeto a uma velocidade de 50 km/h. Quantas horas ele gastaria para percorrer, o mesmo trajeto, a uma velocidade de 75 km/h?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substância x possui um volume de 2 cm³ e densidade de 100 g/cm³. A densidade de uma substância é calculada pela razão entre a massa e o volume. Qual deve ser o volume de uma substância y, que possui mesma massa de x, para que sua densidade seja de 80 g/cm³?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1860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FD0DA582-0173-3238-90A6-508B7D8C62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31"/>
          <a:stretch/>
        </p:blipFill>
        <p:spPr bwMode="auto">
          <a:xfrm>
            <a:off x="4476115" y="788334"/>
            <a:ext cx="3239770" cy="650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3B57132-026B-A9AE-1F5C-3C696200A2F9}"/>
              </a:ext>
            </a:extLst>
          </p:cNvPr>
          <p:cNvSpPr txBox="1"/>
          <p:nvPr/>
        </p:nvSpPr>
        <p:spPr>
          <a:xfrm>
            <a:off x="358588" y="1522220"/>
            <a:ext cx="11510683" cy="4652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Regra de três composta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Alguns problemas envolvem três ou mais grandezas, que podem ser diretamente ou inversamente proporcionais. Nestes casos, aplica-se a regra de três composta.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resolver problemas de regra de três composta, deve-se: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1º) Escrever numa mesma coluna as grandezas de mesma espécie;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2º) Identificar se as grandezas são diretamente ou inversamente proporcionais, comparando-as com a grandeza que possui a incógnita;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3º) Escrever a proporção da seguinte forma: igualar a razão que contém o termo desconhecido com o produto das outras razões (inverter a razão caso exista alguma grandeza inversamente proporcional à grandeza que contém a incógnita);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6169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F809120-A3FA-535C-44DB-175E0129A91E}"/>
                  </a:ext>
                </a:extLst>
              </p:cNvPr>
              <p:cNvSpPr txBox="1"/>
              <p:nvPr/>
            </p:nvSpPr>
            <p:spPr>
              <a:xfrm>
                <a:off x="336177" y="625595"/>
                <a:ext cx="11519646" cy="6076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 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Sônia contratou 15 operários para construir sua casa. Esses operários levariam 110 dias para terminar a construção se trabalharem 6 horas por dia. Porém, 5 operários se ausentaram da construção. Se mantiverem o ritmo de trabalho e, trabalharem 8 horas por dia, em quantos dias o restante dos operários construirá a casa de Sônia?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 </a:t>
                </a:r>
              </a:p>
              <a:p>
                <a:pPr algn="just">
                  <a:spcAft>
                    <a:spcPts val="800"/>
                  </a:spcAft>
                </a:pPr>
                <a:endParaRPr lang="pt-BR" sz="23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Comparando as grandezas: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indent="358775" algn="just">
                  <a:buFont typeface="Symbol" panose="05050102010706020507" pitchFamily="18" charset="2"/>
                  <a:buChar char=""/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tempo (em dias) e o número de operários, tem-se que são inversamente proporcionais, pois quanto menos operários, mais dias se gastam com a obra.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indent="358775" algn="just"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tempo (em dias) e o tempo (horas por dia), tem-se que são inversamente proporcionais, pois quanto mais horas por dia trabalhadas, menos dias se gastam para finalizar a obra.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110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110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90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→80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=9 900→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9 900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=123,75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os operários restantes levarão 124 dias.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F809120-A3FA-535C-44DB-175E0129A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77" y="625595"/>
                <a:ext cx="11519646" cy="6076664"/>
              </a:xfrm>
              <a:prstGeom prst="rect">
                <a:avLst/>
              </a:prstGeom>
              <a:blipFill>
                <a:blip r:embed="rId2"/>
                <a:stretch>
                  <a:fillRect l="-794" t="-803" r="-794" b="-11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Tabela&#10;&#10;Descrição gerada automaticamente">
            <a:extLst>
              <a:ext uri="{FF2B5EF4-FFF2-40B4-BE49-F238E27FC236}">
                <a16:creationId xmlns:a16="http://schemas.microsoft.com/office/drawing/2014/main" id="{62AEB0BE-C576-B14E-9610-4222C31AF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305" y="2052692"/>
            <a:ext cx="6681389" cy="146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620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8478AE7-FD89-5265-17E0-29924C3DF5EB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49E844EE-9108-B426-8ECD-16E7AFBDB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974"/>
          <a:stretch/>
        </p:blipFill>
        <p:spPr bwMode="auto">
          <a:xfrm>
            <a:off x="1069527" y="752475"/>
            <a:ext cx="3239770" cy="518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4F81C4E-E6D8-D633-F3B3-62C32A53DD56}"/>
              </a:ext>
            </a:extLst>
          </p:cNvPr>
          <p:cNvSpPr txBox="1"/>
          <p:nvPr/>
        </p:nvSpPr>
        <p:spPr>
          <a:xfrm>
            <a:off x="376518" y="1426103"/>
            <a:ext cx="5486397" cy="2092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pt-BR" sz="2300" b="1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Oito marinheiros carregam 20 containers para um navio em 5 dias. Quantos containers serão carregados em 16 dias, por 4 marinheiros, mantendo as mesmas condições?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E51CFC-AA1B-D882-C655-AF0F68279C37}"/>
              </a:ext>
            </a:extLst>
          </p:cNvPr>
          <p:cNvSpPr txBox="1"/>
          <p:nvPr/>
        </p:nvSpPr>
        <p:spPr>
          <a:xfrm>
            <a:off x="6329086" y="1426103"/>
            <a:ext cx="5549149" cy="2917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Uma empresa automotiva possui 10 máquinas, com produtividade idêntica, que fabricam 520 peças mecânicas em 10 dias, operando 8 horas por dia. Sabendo que 4 máquinas deram defeito, qual será a quantidade de peças produzidas, durante 20 dias, se as máquinas restantes operarem durante 20 horas?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250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CF2657-16AA-B919-C50D-A3ACF15A7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6" t="1" b="5391"/>
          <a:stretch/>
        </p:blipFill>
        <p:spPr>
          <a:xfrm>
            <a:off x="599370" y="911654"/>
            <a:ext cx="4422526" cy="1608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AF6355F-7CDB-3A3C-D64C-C481D7B2EB5F}"/>
              </a:ext>
            </a:extLst>
          </p:cNvPr>
          <p:cNvSpPr txBox="1"/>
          <p:nvPr/>
        </p:nvSpPr>
        <p:spPr>
          <a:xfrm>
            <a:off x="599370" y="2715417"/>
            <a:ext cx="6096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kern="100" dirty="0">
                <a:solidFill>
                  <a:srgbClr val="FFCE37"/>
                </a:solidFill>
                <a:effectLst/>
                <a:latin typeface="Arial Narrow" panose="020B0606020202030204" pitchFamily="34" charset="0"/>
              </a:rPr>
              <a:t>Sobre Proporcionalidade e Regra de Três</a:t>
            </a:r>
            <a:endParaRPr lang="pt-BR" sz="2300" b="1" dirty="0">
              <a:solidFill>
                <a:srgbClr val="FFCE37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C8B6308-3F86-5E3D-DFA3-FA677F065956}"/>
              </a:ext>
            </a:extLst>
          </p:cNvPr>
          <p:cNvSpPr txBox="1"/>
          <p:nvPr/>
        </p:nvSpPr>
        <p:spPr>
          <a:xfrm>
            <a:off x="599370" y="3429000"/>
            <a:ext cx="609600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Acesse o QRCode e veja a Atividade 19 – </a:t>
            </a:r>
            <a:r>
              <a:rPr lang="pt-BR" sz="23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300" b="1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revisão sobre proporcionalidade e regra de três, no Portal Ser Goiás.</a:t>
            </a:r>
            <a:endParaRPr lang="pt-BR" sz="2300" dirty="0"/>
          </a:p>
        </p:txBody>
      </p:sp>
      <p:pic>
        <p:nvPicPr>
          <p:cNvPr id="9" name="Imagem 8" descr="Código QR&#10;&#10;Descrição gerada automaticamente">
            <a:extLst>
              <a:ext uri="{FF2B5EF4-FFF2-40B4-BE49-F238E27FC236}">
                <a16:creationId xmlns:a16="http://schemas.microsoft.com/office/drawing/2014/main" id="{9EB6DF4B-B66E-5BE7-7CB9-6A8BDB81AA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106" y="1487531"/>
            <a:ext cx="4313682" cy="4313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86710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B3E6C8A-2797-856A-DB9A-BF9CF0459282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93BE3B89-0C30-8244-F19C-10F7F72B2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76" y="752475"/>
            <a:ext cx="4363059" cy="34294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F3C9C8D-F1B1-F514-8C0E-72C0429C3184}"/>
              </a:ext>
            </a:extLst>
          </p:cNvPr>
          <p:cNvSpPr txBox="1"/>
          <p:nvPr/>
        </p:nvSpPr>
        <p:spPr>
          <a:xfrm>
            <a:off x="322731" y="1419794"/>
            <a:ext cx="5585004" cy="462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aplicar as propriedades na resolução de problemas?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uma proporção é a igualdade entre duas razões, seu processo de resolução consiste em observar que: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2300" b="1" kern="100" dirty="0">
                <a:ln>
                  <a:noFill/>
                </a:ln>
                <a:solidFill>
                  <a:srgbClr val="FF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“o produto dos extremos é igual ao produto dos meios”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Nas situações envolvendo regra de três, simples ou composta, o principal método de resolução é a propriedade fundamental das proporções (PFP).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44EEE79-F37F-2B3F-E14F-AA536AFB1B9A}"/>
                  </a:ext>
                </a:extLst>
              </p:cNvPr>
              <p:cNvSpPr txBox="1"/>
              <p:nvPr/>
            </p:nvSpPr>
            <p:spPr>
              <a:xfrm>
                <a:off x="6284265" y="752475"/>
                <a:ext cx="5584997" cy="56303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</a:t>
                </a:r>
                <a:r>
                  <a:rPr lang="pt-BR" sz="23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Para cada 2 automóveis que vende, Carlos ganha R$ 2000,00 de comissão. Quanto ele recebeu no mês que vendeu 15 automóveis?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Note que as grandezas envolvidas são diretamente proporcionais,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2000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→2∙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=2000∙15</m:t>
                      </m:r>
                    </m:oMath>
                  </m:oMathPara>
                </a14:m>
                <a:endParaRPr lang="pt-BR" sz="23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→2∙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=30 000</m:t>
                      </m:r>
                    </m:oMath>
                  </m:oMathPara>
                </a14:m>
                <a:endParaRPr lang="pt-BR" sz="23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30 000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3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=15 000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Carlos recebeu 15 000 reais de comissão.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44EEE79-F37F-2B3F-E14F-AA536AFB1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265" y="752475"/>
                <a:ext cx="5584997" cy="5630387"/>
              </a:xfrm>
              <a:prstGeom prst="rect">
                <a:avLst/>
              </a:prstGeom>
              <a:blipFill>
                <a:blip r:embed="rId3"/>
                <a:stretch>
                  <a:fillRect l="-1638" t="-866" r="-1528" b="-1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43485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6A0DE53-566B-893E-5752-B424103D0B00}"/>
                  </a:ext>
                </a:extLst>
              </p:cNvPr>
              <p:cNvSpPr txBox="1"/>
              <p:nvPr/>
            </p:nvSpPr>
            <p:spPr>
              <a:xfrm>
                <a:off x="708211" y="1157320"/>
                <a:ext cx="10775577" cy="4543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</a:t>
                </a: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Durante as eleições, uma gráfica recebeu um grande pedido para produzir o material de uma campanha. Essa gráfica possui 3 máquinas idênticas, que levariam 24 horas para realizar todo o serviço. Supondo que uma dessas máquinas estrague, antes de iniciar o serviço, qual será o tempo necessário para atender esse pedido?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Note que as grandezas envolvidas são inversamente proporcionais,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3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3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3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lang="pt-BR" sz="23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→2∙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=24∙3 → 2∙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=72 →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72</m:t>
                          </m:r>
                        </m:num>
                        <m:den>
                          <m:r>
                            <a:rPr lang="pt-BR" sz="23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3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=36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3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gráfica levaria 36 horas para atender ao pedido.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6A0DE53-566B-893E-5752-B424103D0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11" y="1157320"/>
                <a:ext cx="10775577" cy="4543360"/>
              </a:xfrm>
              <a:prstGeom prst="rect">
                <a:avLst/>
              </a:prstGeom>
              <a:blipFill>
                <a:blip r:embed="rId2"/>
                <a:stretch>
                  <a:fillRect l="-792" t="-1208" r="-848" b="-17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7760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70ED7815-6F3A-A247-ACE2-8F2FC3AF66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6" t="8671"/>
          <a:stretch/>
        </p:blipFill>
        <p:spPr bwMode="auto">
          <a:xfrm>
            <a:off x="4476114" y="779369"/>
            <a:ext cx="3239770" cy="48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0AFBD7-0B60-D25D-B2E1-D82F48ED9C12}"/>
              </a:ext>
            </a:extLst>
          </p:cNvPr>
          <p:cNvSpPr txBox="1"/>
          <p:nvPr/>
        </p:nvSpPr>
        <p:spPr>
          <a:xfrm>
            <a:off x="506505" y="1387475"/>
            <a:ext cx="11178989" cy="4580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Considere as afirmações, a seguir, e classifique-as em grandezas diretamente, inversamente ou não proporcionais.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Quantidade de pessoas em uma festa e a quantidade de refrigerante consumida.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Tempo gasto e a distância percorrida com velocidade constante, por um automóvel.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Velocidade de um automóvel e o tempo gasto para percorrer a mesma distância.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A medida do comprimento do lado e o perímetro de um polígono regular.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Vazão de uma torneira e o tempo gasto para encher um reservatório.</a:t>
            </a: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A altura e o peso de uma pessoa.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Quantidade de ônibus para levar uma quantidade específica de pessoas e a quantidade de viagens.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57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E5A3654-6E87-CF51-6B88-CE234D0C0031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546B619-3F29-09D4-02A6-2A160FEFF7E2}"/>
              </a:ext>
            </a:extLst>
          </p:cNvPr>
          <p:cNvSpPr txBox="1"/>
          <p:nvPr/>
        </p:nvSpPr>
        <p:spPr>
          <a:xfrm>
            <a:off x="322729" y="752475"/>
            <a:ext cx="5593978" cy="3310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Luana leu um livro de 120 páginas em 8 dias. Ela lerá um livro de 525 páginas, mantendo esse ritmo de leitura.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a quantidade de páginas que ela lerá por dia?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a tabela, a seguir, e encontre a quantidade de dias necessários para que Luana termine de ler o livro.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D01CB23-DCBB-EF25-89F8-09DF99C27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16" y="4311677"/>
            <a:ext cx="5360204" cy="156076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A94A5A3-92BB-B73B-86F9-FDBD23765836}"/>
              </a:ext>
            </a:extLst>
          </p:cNvPr>
          <p:cNvSpPr txBox="1"/>
          <p:nvPr/>
        </p:nvSpPr>
        <p:spPr>
          <a:xfrm>
            <a:off x="6275294" y="752475"/>
            <a:ext cx="5593974" cy="1969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 reservatório possui várias entradas de água. Utilizando uma entrada, demora 80 minutos para enchê-lo, completamente. Considerando que cada entrada de água tem a mesma vazão, complete a tabela.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3786184-4D58-4013-5854-D994EA29F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483" y="2723343"/>
            <a:ext cx="5517596" cy="141286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9C832E7-3EB4-97FE-A963-E8768D71A66B}"/>
              </a:ext>
            </a:extLst>
          </p:cNvPr>
          <p:cNvSpPr txBox="1"/>
          <p:nvPr/>
        </p:nvSpPr>
        <p:spPr>
          <a:xfrm>
            <a:off x="6275294" y="4514897"/>
            <a:ext cx="5593972" cy="159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231F2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pt-BR" sz="2300" kern="100" dirty="0">
                <a:solidFill>
                  <a:srgbClr val="231F2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certa embalagem de biscoito recheado, há 24 gramas de açúcar a cada 180 gramas. Quantos gramas de açúcar há em um pacote de 420 gramas?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392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741616D-D182-BADF-A524-8D16B18A7F0C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84CE5A1-44FF-5667-F92B-A9DBEB03F64B}"/>
              </a:ext>
            </a:extLst>
          </p:cNvPr>
          <p:cNvSpPr txBox="1"/>
          <p:nvPr/>
        </p:nvSpPr>
        <p:spPr>
          <a:xfrm>
            <a:off x="322730" y="604550"/>
            <a:ext cx="5656725" cy="5353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uma construção civil, 6 betoneiras produziam juntas, em 480 minutos, certa quantidade de massa de cimento. Foram instaladas novas betoneiras iguais, que passaram a produzir a mesma quantidade de cimento em 160 minutos. Quantas novas betoneiras foram instaladas nessa construção?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pt-BR" sz="2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realizar o acabamento de um condomínio fechado, 2 pedreiros foram contratados. Eles conseguem fazer o acabamento de 48 m² por dia, trabalhando 6 horas diárias. Qual seria a produtividade, em metros quadrados, se contratassem mais 4 pedreiros e todos trabalhassem 4 horas por dia?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AD9FE5-3032-8FAA-1BBD-2BCA7571C2B9}"/>
              </a:ext>
            </a:extLst>
          </p:cNvPr>
          <p:cNvSpPr txBox="1"/>
          <p:nvPr/>
        </p:nvSpPr>
        <p:spPr>
          <a:xfrm>
            <a:off x="6212546" y="604550"/>
            <a:ext cx="5746369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Podemos definir a escala, em cartografia, como sendo a relação matemática entre as dimensões reais de um determinado objeto e a sua representação no mapa. Sendo assim, em um mapa de escala               1 : 30 000, uma cidade que tem, aproximadamente, 8,4 km de extensão entre seus extremos será representada com quantos centímetros no mapa?</a:t>
            </a:r>
          </a:p>
          <a:p>
            <a:pPr algn="just"/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Caio possui três filhos: Maria, Antônio e Erick. Ele dividirá R$ 800 000,00 de forma diretamente proporcional à idade de cada filho.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acordo com o critério utilizado para distribuir a quantia, os filhos receberão o mesmo valor?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Sabendo que Maria está com 18 anos, Antônio com 25 e Erick com 20, quem receberá o maior e o menor valor?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Determine quanto cada um receberá.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861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E9E0507-88F4-A71B-9A5A-7E06A791C276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DFAE617A-52C8-415D-435C-FA9970550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43" y="752475"/>
            <a:ext cx="4410691" cy="390580"/>
          </a:xfrm>
          <a:prstGeom prst="rect">
            <a:avLst/>
          </a:prstGeom>
        </p:spPr>
      </p:pic>
      <p:pic>
        <p:nvPicPr>
          <p:cNvPr id="5" name="Imagem 4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0ABCB782-55AE-203D-7842-C21C78A73A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03" y="1147537"/>
            <a:ext cx="3239770" cy="5822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5FF5A95-F596-96FF-BBC8-4D40E8A9F020}"/>
              </a:ext>
            </a:extLst>
          </p:cNvPr>
          <p:cNvSpPr txBox="1"/>
          <p:nvPr/>
        </p:nvSpPr>
        <p:spPr>
          <a:xfrm>
            <a:off x="322732" y="1815564"/>
            <a:ext cx="5638798" cy="464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9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Analisando duas grandezas, que se relacionam, dizemos que são grandezas </a:t>
            </a:r>
            <a:r>
              <a:rPr lang="pt-BR" sz="23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diretamente proporcionais</a:t>
            </a: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variarem sempre na </a:t>
            </a:r>
            <a:r>
              <a:rPr lang="pt-BR" sz="23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mesma razão</a:t>
            </a: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ou seja, ao dobrarmos o valor de uma delas, o valor correspondente da outra também dobra; ou, ao reduzirmos, pela terça parte, o valor de uma dessas grandezas, o valor correspondente da outra também se reduz à terça parte.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39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Observe, no quadro, a quantidade de páginas que uma impressora consegue imprimir de acordo com o tempo de operação.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C6138D5-F8E4-EE92-C2D2-A5F1DFA0C1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0536" b="19729"/>
          <a:stretch/>
        </p:blipFill>
        <p:spPr>
          <a:xfrm>
            <a:off x="6830120" y="836795"/>
            <a:ext cx="4546089" cy="15460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71CA8E3-17E6-9D4E-F7D2-6ECFD32A0A81}"/>
                  </a:ext>
                </a:extLst>
              </p:cNvPr>
              <p:cNvSpPr txBox="1"/>
              <p:nvPr/>
            </p:nvSpPr>
            <p:spPr>
              <a:xfrm>
                <a:off x="6338047" y="2382892"/>
                <a:ext cx="5531222" cy="319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139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Dizemos que o número de páginas é diretamente proporcional ao tempo de operação da impressora. A variação dessas grandezas pode ser representada pela seguinte igualdade: 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139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200</m:t>
                          </m:r>
                        </m:num>
                        <m:den>
                          <m:r>
                            <a:rPr lang="pt-BR" sz="23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3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=20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71CA8E3-17E6-9D4E-F7D2-6ECFD32A0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047" y="2382892"/>
                <a:ext cx="5531222" cy="3199979"/>
              </a:xfrm>
              <a:prstGeom prst="rect">
                <a:avLst/>
              </a:prstGeom>
              <a:blipFill>
                <a:blip r:embed="rId6"/>
                <a:stretch>
                  <a:fillRect l="-1654" t="-952" r="-13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6427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2000C8D-53AA-CAC5-8C36-034AB3B6786F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50A5EE4-6606-BC97-32B4-A6F71CC8B087}"/>
              </a:ext>
            </a:extLst>
          </p:cNvPr>
          <p:cNvSpPr txBox="1"/>
          <p:nvPr/>
        </p:nvSpPr>
        <p:spPr>
          <a:xfrm>
            <a:off x="322730" y="752475"/>
            <a:ext cx="5593976" cy="5565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9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Já, duas grandezas que se relacionam, são </a:t>
            </a:r>
            <a:r>
              <a:rPr lang="pt-BR" sz="23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inversamente proporcionais</a:t>
            </a: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variam sempre na </a:t>
            </a:r>
            <a:r>
              <a:rPr lang="pt-BR" sz="23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razão inversa</a:t>
            </a: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uma da outra, ou seja, ao triplicar o valor de uma delas, o valor da outra fica reduzido pela terça parte; ou ao reduzirmos pela metade o valor de uma dessas grandezas, o valor correspondente da outra dobra.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3970"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Exemplo: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3970"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esvaziar, totalmente, uma piscina com um ralo aberto levará 24 horas. Observe, no quadro, o tempo necessário para esvaziar essa piscina se fossem abertos outros ralos com a mesma vazão do primeiro.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09C8A53-5277-6F0A-10F3-CA2DE5EDE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475" y="1030380"/>
            <a:ext cx="5667795" cy="81634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060B404-86CF-ACC6-F100-7B293817BBF6}"/>
                  </a:ext>
                </a:extLst>
              </p:cNvPr>
              <p:cNvSpPr txBox="1"/>
              <p:nvPr/>
            </p:nvSpPr>
            <p:spPr>
              <a:xfrm>
                <a:off x="6275295" y="2139031"/>
                <a:ext cx="5593976" cy="3066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139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3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tempo necessário para esvaziar a piscina é inversamente proporcional à quantidade de ralos abertos. A variação dessas grandezas pode ser representada pela seguinte igualdade:</a:t>
                </a:r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indent="36703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24</m:t>
                              </m:r>
                            </m:den>
                          </m:f>
                        </m:den>
                      </m:f>
                      <m:r>
                        <a:rPr lang="pt-BR" sz="24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f>
                            <m:fPr>
                              <m:ctrlP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den>
                          </m:f>
                        </m:den>
                      </m:f>
                      <m:r>
                        <a:rPr lang="pt-BR" sz="24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f>
                            <m:fPr>
                              <m:ctrlP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den>
                          </m:f>
                        </m:den>
                      </m:f>
                      <m:r>
                        <a:rPr lang="pt-BR" sz="24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f>
                            <m:fPr>
                              <m:ctrlP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4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den>
                          </m:f>
                        </m:den>
                      </m:f>
                      <m:r>
                        <a:rPr lang="pt-BR" sz="24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=24</m:t>
                      </m:r>
                    </m:oMath>
                  </m:oMathPara>
                </a14:m>
                <a:endParaRPr lang="pt-BR" sz="23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060B404-86CF-ACC6-F100-7B293817B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295" y="2139031"/>
                <a:ext cx="5593976" cy="3066224"/>
              </a:xfrm>
              <a:prstGeom prst="rect">
                <a:avLst/>
              </a:prstGeom>
              <a:blipFill>
                <a:blip r:embed="rId3"/>
                <a:stretch>
                  <a:fillRect l="-1525" t="-994" r="-13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63474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48C2B38-9277-8E00-DFB5-9E1C4F80A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000" y="653864"/>
            <a:ext cx="3960000" cy="69626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A4B2E1A-558D-73E4-9EB8-F25696620F1A}"/>
              </a:ext>
            </a:extLst>
          </p:cNvPr>
          <p:cNvSpPr txBox="1"/>
          <p:nvPr/>
        </p:nvSpPr>
        <p:spPr>
          <a:xfrm>
            <a:off x="726141" y="1350127"/>
            <a:ext cx="10703859" cy="4105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Mário utilizou um equipamento que drena, continuamente, 300 litros de água a cada</a:t>
            </a:r>
            <a:r>
              <a:rPr lang="pt-BR" sz="24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minutos, para esvaziar um reservatório com 12 000 litros.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Valide as afirmações em (V) para verdadeiras ou (F) para falsas.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I.   (     ) As grandezas envolvidas nessa situação problema são capacidade e tempo.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II.  (     ) As unidades envolvidas nessa situação problema são minutos e metros.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III. (     ) Mário esvaziou o reservatório em menos de 24 horas.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IV. (     ) As grandezas envolvidas na situação problema são inversamente proporcionais.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1518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8037290-EB57-F5D9-9BB0-760D34522231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D0627A4-24AA-D2E6-ABB6-EF617755D06C}"/>
              </a:ext>
            </a:extLst>
          </p:cNvPr>
          <p:cNvSpPr txBox="1"/>
          <p:nvPr/>
        </p:nvSpPr>
        <p:spPr>
          <a:xfrm>
            <a:off x="313764" y="752475"/>
            <a:ext cx="5611907" cy="5765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9070"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 o esquema que apresenta o desperdício de água de uma torneira com defeito.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acordo com as informações contidas no esquema, responda o que se pede.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Quais são as grandezas que se relacionam na figura?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Pode-se afirmar que existe uma relação de proporcionalidade entre as grandezas indicadas na figura? Justifique.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96A0A121-54B0-D364-5DFE-E7CAB8EBE8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r="5978" b="66454"/>
          <a:stretch/>
        </p:blipFill>
        <p:spPr bwMode="auto">
          <a:xfrm>
            <a:off x="719901" y="1878610"/>
            <a:ext cx="4574083" cy="1769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E521345-9FE9-95C1-ED2A-3DB6198E4373}"/>
              </a:ext>
            </a:extLst>
          </p:cNvPr>
          <p:cNvSpPr txBox="1"/>
          <p:nvPr/>
        </p:nvSpPr>
        <p:spPr>
          <a:xfrm>
            <a:off x="6266330" y="752475"/>
            <a:ext cx="561190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uma situação particular da torneira analisada anteriormente.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Diagrama&#10;&#10;Descrição gerada automaticamente">
            <a:extLst>
              <a:ext uri="{FF2B5EF4-FFF2-40B4-BE49-F238E27FC236}">
                <a16:creationId xmlns:a16="http://schemas.microsoft.com/office/drawing/2014/main" id="{ECDDD5D8-B776-C56B-FA94-1654C5A6E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023" y="1480976"/>
            <a:ext cx="4105836" cy="339251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7CB99CD-907A-3019-2B36-65D9D0354068}"/>
              </a:ext>
            </a:extLst>
          </p:cNvPr>
          <p:cNvSpPr txBox="1"/>
          <p:nvPr/>
        </p:nvSpPr>
        <p:spPr>
          <a:xfrm>
            <a:off x="6266329" y="4760259"/>
            <a:ext cx="5611902" cy="1696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Pode-se afirmar que a relação de gastos (L) de uma torneira com gotejamento muito rápido é, de alguma maneira, proporcional a uma torneira (2mm) com gasto em filete? Justifique.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3668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F4D87ED-FF00-E542-A4C4-0EBF2CEFCEAB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D6282B-980B-AB12-A656-9AAD2E8EF051}"/>
              </a:ext>
            </a:extLst>
          </p:cNvPr>
          <p:cNvSpPr txBox="1"/>
          <p:nvPr/>
        </p:nvSpPr>
        <p:spPr>
          <a:xfrm>
            <a:off x="322729" y="752475"/>
            <a:ext cx="5647758" cy="643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tabela, a seguir, apresenta o consumo médio de combustível (</a:t>
            </a:r>
            <a:r>
              <a:rPr lang="pt-BR" sz="2300" b="1" i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de um certo veículo, em função da distância percorrida (</a:t>
            </a:r>
            <a:r>
              <a:rPr lang="pt-BR" sz="2300" b="1" i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3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3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as afirmações com base nos dados contidos na tabela.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grandezas relacionadas na tabela são comprimento e _________________. </a:t>
            </a:r>
          </a:p>
          <a:p>
            <a:pPr>
              <a:lnSpc>
                <a:spcPct val="115000"/>
              </a:lnSpc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3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unidades de medida relacionadas na tabela são ____________________ e litros. </a:t>
            </a: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9F94859-F37A-6145-D8A4-96E9F163A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69" y="2088466"/>
            <a:ext cx="5336877" cy="138674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60B2B78-E0CA-7B62-5778-89B96048396C}"/>
              </a:ext>
            </a:extLst>
          </p:cNvPr>
          <p:cNvSpPr txBox="1"/>
          <p:nvPr/>
        </p:nvSpPr>
        <p:spPr>
          <a:xfrm>
            <a:off x="6242494" y="752475"/>
            <a:ext cx="5626776" cy="566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Podemos afirmar que existe uma relação de proporcionalidade entre as grandezas indicadas, e essa relação é __________________ proporcional. </a:t>
            </a:r>
          </a:p>
          <a:p>
            <a:pPr algn="just">
              <a:lnSpc>
                <a:spcPct val="115000"/>
              </a:lnSpc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 distância percorrida for de 19 quilômetros, o consumo será de ______________ litros.</a:t>
            </a:r>
          </a:p>
          <a:p>
            <a:pPr algn="just">
              <a:lnSpc>
                <a:spcPct val="115000"/>
              </a:lnSpc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grandezas relacionadas não são ___________________________ proporcionais pois quanto maior a distância a ser percorrida maior será o consumo, em ________________, de combustível.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8589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0D58845-90B6-2BBA-2B59-26FCC5135B93}"/>
              </a:ext>
            </a:extLst>
          </p:cNvPr>
          <p:cNvSpPr txBox="1"/>
          <p:nvPr/>
        </p:nvSpPr>
        <p:spPr>
          <a:xfrm>
            <a:off x="358589" y="618272"/>
            <a:ext cx="11456894" cy="5873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Classifique as grandezas envolvidas em cada situação problema, a seguir, em diretamente ou inversamente proporcionais.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automóvel está a uma velocidade de 50 km/h e gasta duas horas para chegar ao seu destino. Esse mesmo automóvel gastaria quantas horas se estivesse a 75 km/h?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percorrer 300 km, um carro gastou 30 litros de combustível. Nas mesmas condições, com          60 litros o carro percorrerá quantos quilômetros?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Seis máquinas escavam um túnel em dois dias. Quantas máquinas idênticas serão necessárias para escavar esse túnel em um dia e meio?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preço de 2 latas de um certo refrigerante é igual a R$5,60. Qual o preço de três latas do mesmo refrigerante?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Sabemos que a densidade de uma substância é calculada pela razão entre a massa e o volume. Se determinada substância possui 2 cm³ de volume, com densidade de 100 g/cm³. Qual deve ser o volume de uma outra substância, tendo a mesma massa, para que a sua densidade seja de 80 g/cm³?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5453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101A427-FF75-59C9-903D-456579E8AE98}"/>
              </a:ext>
            </a:extLst>
          </p:cNvPr>
          <p:cNvCxnSpPr>
            <a:cxnSpLocks/>
          </p:cNvCxnSpPr>
          <p:nvPr/>
        </p:nvCxnSpPr>
        <p:spPr>
          <a:xfrm>
            <a:off x="6096000" y="752475"/>
            <a:ext cx="0" cy="57917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2598F27-4C12-36C8-B17F-B5305D2A6CF2}"/>
              </a:ext>
            </a:extLst>
          </p:cNvPr>
          <p:cNvSpPr txBox="1"/>
          <p:nvPr/>
        </p:nvSpPr>
        <p:spPr>
          <a:xfrm>
            <a:off x="349625" y="752475"/>
            <a:ext cx="5611904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família Souza resolveu fazer uma viagem de 5 horas saindo da cidade </a:t>
            </a:r>
            <a:r>
              <a:rPr lang="pt-BR" sz="2300" b="1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até a cidade </a:t>
            </a:r>
            <a:r>
              <a:rPr lang="pt-BR" sz="2300" b="1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300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 duas paradas pelo caminho. Observe os dados que a filha caçula coletou durante o trajeto.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kern="100" dirty="0"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solidFill>
                <a:srgbClr val="000000"/>
              </a:solidFill>
              <a:highlight>
                <a:srgbClr val="FFFFFF"/>
              </a:highlight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spcAft>
                <a:spcPts val="800"/>
              </a:spcAft>
            </a:pP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acordo com os dados coletados, qual será a distância percorrida após 300 minutos? Construa um gráfico que relacione a proporcionalidade entre as grandezas.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C41493-DCC4-606B-3F65-DB461C8F4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5" y="2647841"/>
            <a:ext cx="5487166" cy="15623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D3109CF-AD54-AD80-E587-687290FF2C2D}"/>
              </a:ext>
            </a:extLst>
          </p:cNvPr>
          <p:cNvSpPr txBox="1"/>
          <p:nvPr/>
        </p:nvSpPr>
        <p:spPr>
          <a:xfrm>
            <a:off x="6230472" y="752475"/>
            <a:ext cx="568362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O muro da casa de Beth foi construído por      2 operários em 6 dias.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Valide as afirmações em (V) para verdadeiras ou (F) para falsas.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) Se ela contratasse 6 operários, que trabalhassem nas mesmas condições, o muro estaria pronto em dois dias.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) Se ela contratasse 12 operários, que trabalhassem nas mesmas condições, o muro estaria pronto em meio dia.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) Se ela contratasse 4 operários, que trabalhassem nas mesmas condições, o muro estaria pronto em três dias.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) Se ela contratasse 8 operários, que trabalhassem nas mesmas condições, o muro estaria pronto em um dia. </a:t>
            </a:r>
            <a:endParaRPr lang="pt-BR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716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8331290-8B37-4F49-FEDC-A44DF14BA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776" y="1530808"/>
            <a:ext cx="10300447" cy="321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kumimoji="0" lang="pt-BR" altLang="pt-BR" sz="23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Cefet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-CE Adaptada)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Os n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ú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meros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x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z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são proporcionais a 2, 3 e 5. A soma de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x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z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é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100 e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Aptos" panose="020B0004020202020204" pitchFamily="34" charset="0"/>
                <a:cs typeface="Arial" panose="020B0604020202020204" pitchFamily="34" charset="0"/>
              </a:rPr>
              <a:t>y = </a:t>
            </a:r>
            <a:r>
              <a:rPr kumimoji="0" lang="pt-BR" altLang="pt-BR" sz="23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Aptos" panose="020B0004020202020204" pitchFamily="34" charset="0"/>
                <a:cs typeface="Arial" panose="020B0604020202020204" pitchFamily="34" charset="0"/>
              </a:rPr>
              <a:t>ax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10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então o valor de </a:t>
            </a:r>
            <a:r>
              <a:rPr kumimoji="0" lang="pt-BR" altLang="pt-BR" sz="2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é</a:t>
            </a: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30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(A) 1.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30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(B) 2.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(C) 3.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30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(D) 4.</a:t>
            </a:r>
            <a:endParaRPr kumimoji="0" lang="pt-BR" altLang="pt-BR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314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4012B378-3FB8-F12C-56A6-B6CB316D4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792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8668</Words>
  <Application>Microsoft Office PowerPoint</Application>
  <PresentationFormat>Widescreen</PresentationFormat>
  <Paragraphs>560</Paragraphs>
  <Slides>74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74</vt:i4>
      </vt:variant>
    </vt:vector>
  </HeadingPairs>
  <TitlesOfParts>
    <vt:vector size="83" baseType="lpstr">
      <vt:lpstr>Aptos</vt:lpstr>
      <vt:lpstr>Arial</vt:lpstr>
      <vt:lpstr>Arial Narrow</vt:lpstr>
      <vt:lpstr>Calibri</vt:lpstr>
      <vt:lpstr>Cambria Math</vt:lpstr>
      <vt:lpstr>Symbol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Basilirio Neto</cp:lastModifiedBy>
  <cp:revision>5</cp:revision>
  <dcterms:created xsi:type="dcterms:W3CDTF">2023-05-30T13:00:46Z</dcterms:created>
  <dcterms:modified xsi:type="dcterms:W3CDTF">2024-07-08T19:14:10Z</dcterms:modified>
</cp:coreProperties>
</file>