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6"/>
  </p:normalViewPr>
  <p:slideViewPr>
    <p:cSldViewPr snapToGrid="0">
      <p:cViewPr varScale="1">
        <p:scale>
          <a:sx n="105" d="100"/>
          <a:sy n="105" d="100"/>
        </p:scale>
        <p:origin x="8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14F94-2413-A122-9D5C-580F4073CF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626660-E63F-3580-93BC-1A6691829D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A2E705-4D7B-B3A1-5CAF-2536736C4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243A1-F133-C248-95CE-936EA8B00FB9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0D21F5-EB71-1365-DB93-9010C6B04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AADF9E-3A2C-96A1-B387-4180E66D3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97DC-F3DE-DB45-A834-516C63629665}" type="slidenum">
              <a:rPr lang="pt-BR" smtClean="0"/>
              <a:t>‹nº›</a:t>
            </a:fld>
            <a:endParaRPr lang="pt-BR"/>
          </a:p>
        </p:txBody>
      </p:sp>
      <p:pic>
        <p:nvPicPr>
          <p:cNvPr id="10" name="Imagem 9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D1C0C99F-239F-F6F8-DEB6-27F7EDF9E7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917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998442-1F05-33CD-D415-B156369AF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60F578E-306D-BA2F-0BF6-116604349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EB5D0F-121F-BE44-1D8F-6E98994B1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243A1-F133-C248-95CE-936EA8B00FB9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0940C5A-982F-5589-7966-A601C17F7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2B85D5-B658-C4F2-B392-CEDD0EE3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97DC-F3DE-DB45-A834-516C636296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3661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716F0-10B3-A05A-38A1-FFF2E64EB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0F4F5E0-FAA6-164E-5E5E-ADD28A445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83CBAC8-296B-9BE5-1ABB-1DA13E663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243A1-F133-C248-95CE-936EA8B00FB9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E238E5-8262-18D3-77A1-D44749E52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D230D0-CCCE-AFC9-0038-245A897B1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97DC-F3DE-DB45-A834-516C636296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8039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58BD9B-BE9A-7A0F-B020-7F1E5F496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175CCA-718B-CA88-148D-8E0422F0A8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138BDF1-2589-B2FA-8E49-80F7BBEDA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027D257-7CFB-641E-4FEC-4160DF114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243A1-F133-C248-95CE-936EA8B00FB9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CE90709-C9B0-223C-BB17-2B89A351E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400448-F7A7-588C-9BE7-14A1A5D3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97DC-F3DE-DB45-A834-516C636296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9341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3E3148-ED16-14F4-CAB4-0263B10D3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6F3824A-F9A8-DFB7-32B9-949486610E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B1D9AC9-D896-6E21-0C74-A2655764D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C7ACA82-13FA-5B04-DA75-1A32068CEB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4A25346-80F7-1EB1-99F4-989317B419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5839FD6-7A0B-190B-8D35-BA2E26FCE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243A1-F133-C248-95CE-936EA8B00FB9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5840495-E19D-2FCC-0FF8-C2263676D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0929362-F983-989D-098C-EB50783F0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97DC-F3DE-DB45-A834-516C636296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1831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EBE7FE-4D66-0908-61D9-EEAD1FA8B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92E4235-2402-4988-FE4A-B457EA5CD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243A1-F133-C248-95CE-936EA8B00FB9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1E5BA7A-5123-DD6C-6F03-930392825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06EA432-98E3-8BDE-0A5C-34E9693E4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97DC-F3DE-DB45-A834-516C636296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8351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0C83F05-5777-980C-A77E-B7E154FBB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243A1-F133-C248-95CE-936EA8B00FB9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675B302-60A7-BFC0-9342-399476239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3EE298C-7C29-6A62-A146-A247EB85C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97DC-F3DE-DB45-A834-516C636296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3147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498D1B-1158-F000-3D07-B9CBDB7D9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8076215-1321-F56B-4D8D-14F0CA867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E2C6D36-1EBA-3827-921E-0F376F1FD1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731276C-BA7F-7452-C1B8-AF36EEA34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243A1-F133-C248-95CE-936EA8B00FB9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1789DFB-8B9D-05B0-F745-3FC2301D2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DF18229-AAEE-6F9B-EC26-02FAF9F66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97DC-F3DE-DB45-A834-516C636296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2535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B4BB78-9542-85E7-AA8C-F6DE513BC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B9B1D77-3D34-238C-73FE-41B3A61F3A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328BEC3-EC41-3B19-B139-ED2D75F3AE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EE29FC1-AB1F-7A3C-C720-A4BF8604C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243A1-F133-C248-95CE-936EA8B00FB9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D1B219-72C6-9CAD-4486-C2E81BBD9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9E52593-8C65-7F91-A43A-B42E0A3BB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97DC-F3DE-DB45-A834-516C636296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5083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B80A61-42F5-B4D5-1062-787101F2D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F56C6D2-E51D-A885-04DF-67C757CE0D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2472F20-BFDB-BF03-6BD8-924701B2B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243A1-F133-C248-95CE-936EA8B00FB9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8C882E-34D9-B355-AFA9-8B69D26C7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B43CCF-C4FD-EF62-1175-1952B2836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97DC-F3DE-DB45-A834-516C636296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324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90E6F22-7800-AC0E-22AF-EBCEEFE54C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6BDB6BA-FAE3-110D-587F-71804E95D6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4BB5A8-A68A-8F5A-ADB8-E57B5FAAC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243A1-F133-C248-95CE-936EA8B00FB9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4DC23F-DE89-6E92-0A1F-6DD09B696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CC7D9D-025E-D683-1DB9-0D077A4F5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97DC-F3DE-DB45-A834-516C636296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0122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4CC1AEE-934E-93F2-43B2-7C8ACB774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58529AD-B4E4-DBF6-CCDA-E87E3F0E8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DDD5C5-6A30-08E9-1846-96D37F0733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243A1-F133-C248-95CE-936EA8B00FB9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3C447E6-CA2E-D32D-936D-16AF6E4DDC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AE2B1B-434C-DE4B-F0BA-DE0179674F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D97DC-F3DE-DB45-A834-516C636296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9517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2B6E172A-7E67-E28E-77A0-28621F14D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3168" y="1548384"/>
            <a:ext cx="10314432" cy="4145280"/>
          </a:xfrm>
        </p:spPr>
        <p:txBody>
          <a:bodyPr/>
          <a:lstStyle/>
          <a:p>
            <a:r>
              <a:rPr lang="pt-BR" dirty="0">
                <a:latin typeface="Gotham" panose="02000604040000020004" pitchFamily="2" charset="0"/>
              </a:rPr>
              <a:t>Digite aqui o seu texto</a:t>
            </a:r>
          </a:p>
        </p:txBody>
      </p:sp>
    </p:spTree>
    <p:extLst>
      <p:ext uri="{BB962C8B-B14F-4D97-AF65-F5344CB8AC3E}">
        <p14:creationId xmlns:p14="http://schemas.microsoft.com/office/powerpoint/2010/main" val="18865341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Gotham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Sarah Marciano Silva</dc:creator>
  <cp:lastModifiedBy>Sarah Marciano Silva</cp:lastModifiedBy>
  <cp:revision>2</cp:revision>
  <dcterms:created xsi:type="dcterms:W3CDTF">2024-02-07T18:46:35Z</dcterms:created>
  <dcterms:modified xsi:type="dcterms:W3CDTF">2024-02-07T18:54:40Z</dcterms:modified>
</cp:coreProperties>
</file>