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3290888" cy="32908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 snapToGrid="0">
      <p:cViewPr varScale="1">
        <p:scale>
          <a:sx n="218" d="100"/>
          <a:sy n="218" d="100"/>
        </p:scale>
        <p:origin x="26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17" y="538578"/>
            <a:ext cx="2797255" cy="1145717"/>
          </a:xfrm>
        </p:spPr>
        <p:txBody>
          <a:bodyPr anchor="b"/>
          <a:lstStyle>
            <a:lvl1pPr algn="ctr">
              <a:defRPr sz="21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361" y="1728478"/>
            <a:ext cx="2468166" cy="794536"/>
          </a:xfrm>
        </p:spPr>
        <p:txBody>
          <a:bodyPr/>
          <a:lstStyle>
            <a:lvl1pPr marL="0" indent="0" algn="ctr">
              <a:buNone/>
              <a:defRPr sz="864"/>
            </a:lvl1pPr>
            <a:lvl2pPr marL="164546" indent="0" algn="ctr">
              <a:buNone/>
              <a:defRPr sz="720"/>
            </a:lvl2pPr>
            <a:lvl3pPr marL="329093" indent="0" algn="ctr">
              <a:buNone/>
              <a:defRPr sz="648"/>
            </a:lvl3pPr>
            <a:lvl4pPr marL="493639" indent="0" algn="ctr">
              <a:buNone/>
              <a:defRPr sz="576"/>
            </a:lvl4pPr>
            <a:lvl5pPr marL="658185" indent="0" algn="ctr">
              <a:buNone/>
              <a:defRPr sz="576"/>
            </a:lvl5pPr>
            <a:lvl6pPr marL="822731" indent="0" algn="ctr">
              <a:buNone/>
              <a:defRPr sz="576"/>
            </a:lvl6pPr>
            <a:lvl7pPr marL="987278" indent="0" algn="ctr">
              <a:buNone/>
              <a:defRPr sz="576"/>
            </a:lvl7pPr>
            <a:lvl8pPr marL="1151824" indent="0" algn="ctr">
              <a:buNone/>
              <a:defRPr sz="576"/>
            </a:lvl8pPr>
            <a:lvl9pPr marL="1316370" indent="0" algn="ctr">
              <a:buNone/>
              <a:defRPr sz="576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  <p:pic>
        <p:nvPicPr>
          <p:cNvPr id="12" name="Imagem 11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5C3A807A-0FA7-48D1-8666-AD63F9B58E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475" y="-43661"/>
            <a:ext cx="3334549" cy="333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794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870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35" y="820437"/>
            <a:ext cx="2838391" cy="1368918"/>
          </a:xfrm>
        </p:spPr>
        <p:txBody>
          <a:bodyPr anchor="b"/>
          <a:lstStyle>
            <a:lvl1pPr>
              <a:defRPr sz="21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35" y="2202306"/>
            <a:ext cx="2838391" cy="719882"/>
          </a:xfrm>
        </p:spPr>
        <p:txBody>
          <a:bodyPr/>
          <a:lstStyle>
            <a:lvl1pPr marL="0" indent="0">
              <a:buNone/>
              <a:defRPr sz="864">
                <a:solidFill>
                  <a:schemeClr val="tx1"/>
                </a:solidFill>
              </a:defRPr>
            </a:lvl1pPr>
            <a:lvl2pPr marL="164546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2pPr>
            <a:lvl3pPr marL="329093" indent="0">
              <a:buNone/>
              <a:defRPr sz="648">
                <a:solidFill>
                  <a:schemeClr val="tx1">
                    <a:tint val="75000"/>
                  </a:schemeClr>
                </a:solidFill>
              </a:defRPr>
            </a:lvl3pPr>
            <a:lvl4pPr marL="493639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4pPr>
            <a:lvl5pPr marL="658185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5pPr>
            <a:lvl6pPr marL="822731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6pPr>
            <a:lvl7pPr marL="987278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7pPr>
            <a:lvl8pPr marL="1151824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8pPr>
            <a:lvl9pPr marL="1316370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9442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249" y="876047"/>
            <a:ext cx="1398627" cy="20880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012" y="876047"/>
            <a:ext cx="1398627" cy="20880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9642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77" y="175210"/>
            <a:ext cx="2838391" cy="63608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677" y="806725"/>
            <a:ext cx="1392200" cy="395363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546" indent="0">
              <a:buNone/>
              <a:defRPr sz="720" b="1"/>
            </a:lvl2pPr>
            <a:lvl3pPr marL="329093" indent="0">
              <a:buNone/>
              <a:defRPr sz="648" b="1"/>
            </a:lvl3pPr>
            <a:lvl4pPr marL="493639" indent="0">
              <a:buNone/>
              <a:defRPr sz="576" b="1"/>
            </a:lvl4pPr>
            <a:lvl5pPr marL="658185" indent="0">
              <a:buNone/>
              <a:defRPr sz="576" b="1"/>
            </a:lvl5pPr>
            <a:lvl6pPr marL="822731" indent="0">
              <a:buNone/>
              <a:defRPr sz="576" b="1"/>
            </a:lvl6pPr>
            <a:lvl7pPr marL="987278" indent="0">
              <a:buNone/>
              <a:defRPr sz="576" b="1"/>
            </a:lvl7pPr>
            <a:lvl8pPr marL="1151824" indent="0">
              <a:buNone/>
              <a:defRPr sz="576" b="1"/>
            </a:lvl8pPr>
            <a:lvl9pPr marL="1316370" indent="0">
              <a:buNone/>
              <a:defRPr sz="57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677" y="1202088"/>
            <a:ext cx="1392200" cy="176809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012" y="806725"/>
            <a:ext cx="1399056" cy="395363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546" indent="0">
              <a:buNone/>
              <a:defRPr sz="720" b="1"/>
            </a:lvl2pPr>
            <a:lvl3pPr marL="329093" indent="0">
              <a:buNone/>
              <a:defRPr sz="648" b="1"/>
            </a:lvl3pPr>
            <a:lvl4pPr marL="493639" indent="0">
              <a:buNone/>
              <a:defRPr sz="576" b="1"/>
            </a:lvl4pPr>
            <a:lvl5pPr marL="658185" indent="0">
              <a:buNone/>
              <a:defRPr sz="576" b="1"/>
            </a:lvl5pPr>
            <a:lvl6pPr marL="822731" indent="0">
              <a:buNone/>
              <a:defRPr sz="576" b="1"/>
            </a:lvl6pPr>
            <a:lvl7pPr marL="987278" indent="0">
              <a:buNone/>
              <a:defRPr sz="576" b="1"/>
            </a:lvl7pPr>
            <a:lvl8pPr marL="1151824" indent="0">
              <a:buNone/>
              <a:defRPr sz="576" b="1"/>
            </a:lvl8pPr>
            <a:lvl9pPr marL="1316370" indent="0">
              <a:buNone/>
              <a:defRPr sz="57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012" y="1202088"/>
            <a:ext cx="1399056" cy="176809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766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8668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4306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77" y="219392"/>
            <a:ext cx="1061397" cy="767874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056" y="473828"/>
            <a:ext cx="1666012" cy="2338663"/>
          </a:xfrm>
        </p:spPr>
        <p:txBody>
          <a:bodyPr/>
          <a:lstStyle>
            <a:lvl1pPr>
              <a:defRPr sz="1152"/>
            </a:lvl1pPr>
            <a:lvl2pPr>
              <a:defRPr sz="1008"/>
            </a:lvl2pPr>
            <a:lvl3pPr>
              <a:defRPr sz="864"/>
            </a:lvl3pPr>
            <a:lvl4pPr>
              <a:defRPr sz="720"/>
            </a:lvl4pPr>
            <a:lvl5pPr>
              <a:defRPr sz="720"/>
            </a:lvl5pPr>
            <a:lvl6pPr>
              <a:defRPr sz="720"/>
            </a:lvl6pPr>
            <a:lvl7pPr>
              <a:defRPr sz="720"/>
            </a:lvl7pPr>
            <a:lvl8pPr>
              <a:defRPr sz="720"/>
            </a:lvl8pPr>
            <a:lvl9pPr>
              <a:defRPr sz="72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677" y="987266"/>
            <a:ext cx="1061397" cy="1829033"/>
          </a:xfrm>
        </p:spPr>
        <p:txBody>
          <a:bodyPr/>
          <a:lstStyle>
            <a:lvl1pPr marL="0" indent="0">
              <a:buNone/>
              <a:defRPr sz="576"/>
            </a:lvl1pPr>
            <a:lvl2pPr marL="164546" indent="0">
              <a:buNone/>
              <a:defRPr sz="504"/>
            </a:lvl2pPr>
            <a:lvl3pPr marL="329093" indent="0">
              <a:buNone/>
              <a:defRPr sz="432"/>
            </a:lvl3pPr>
            <a:lvl4pPr marL="493639" indent="0">
              <a:buNone/>
              <a:defRPr sz="360"/>
            </a:lvl4pPr>
            <a:lvl5pPr marL="658185" indent="0">
              <a:buNone/>
              <a:defRPr sz="360"/>
            </a:lvl5pPr>
            <a:lvl6pPr marL="822731" indent="0">
              <a:buNone/>
              <a:defRPr sz="360"/>
            </a:lvl6pPr>
            <a:lvl7pPr marL="987278" indent="0">
              <a:buNone/>
              <a:defRPr sz="360"/>
            </a:lvl7pPr>
            <a:lvl8pPr marL="1151824" indent="0">
              <a:buNone/>
              <a:defRPr sz="360"/>
            </a:lvl8pPr>
            <a:lvl9pPr marL="1316370" indent="0">
              <a:buNone/>
              <a:defRPr sz="3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9648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77" y="219392"/>
            <a:ext cx="1061397" cy="767874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056" y="473828"/>
            <a:ext cx="1666012" cy="2338663"/>
          </a:xfrm>
        </p:spPr>
        <p:txBody>
          <a:bodyPr anchor="t"/>
          <a:lstStyle>
            <a:lvl1pPr marL="0" indent="0">
              <a:buNone/>
              <a:defRPr sz="1152"/>
            </a:lvl1pPr>
            <a:lvl2pPr marL="164546" indent="0">
              <a:buNone/>
              <a:defRPr sz="1008"/>
            </a:lvl2pPr>
            <a:lvl3pPr marL="329093" indent="0">
              <a:buNone/>
              <a:defRPr sz="864"/>
            </a:lvl3pPr>
            <a:lvl4pPr marL="493639" indent="0">
              <a:buNone/>
              <a:defRPr sz="720"/>
            </a:lvl4pPr>
            <a:lvl5pPr marL="658185" indent="0">
              <a:buNone/>
              <a:defRPr sz="720"/>
            </a:lvl5pPr>
            <a:lvl6pPr marL="822731" indent="0">
              <a:buNone/>
              <a:defRPr sz="720"/>
            </a:lvl6pPr>
            <a:lvl7pPr marL="987278" indent="0">
              <a:buNone/>
              <a:defRPr sz="720"/>
            </a:lvl7pPr>
            <a:lvl8pPr marL="1151824" indent="0">
              <a:buNone/>
              <a:defRPr sz="720"/>
            </a:lvl8pPr>
            <a:lvl9pPr marL="1316370" indent="0">
              <a:buNone/>
              <a:defRPr sz="72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677" y="987266"/>
            <a:ext cx="1061397" cy="1829033"/>
          </a:xfrm>
        </p:spPr>
        <p:txBody>
          <a:bodyPr/>
          <a:lstStyle>
            <a:lvl1pPr marL="0" indent="0">
              <a:buNone/>
              <a:defRPr sz="576"/>
            </a:lvl1pPr>
            <a:lvl2pPr marL="164546" indent="0">
              <a:buNone/>
              <a:defRPr sz="504"/>
            </a:lvl2pPr>
            <a:lvl3pPr marL="329093" indent="0">
              <a:buNone/>
              <a:defRPr sz="432"/>
            </a:lvl3pPr>
            <a:lvl4pPr marL="493639" indent="0">
              <a:buNone/>
              <a:defRPr sz="360"/>
            </a:lvl4pPr>
            <a:lvl5pPr marL="658185" indent="0">
              <a:buNone/>
              <a:defRPr sz="360"/>
            </a:lvl5pPr>
            <a:lvl6pPr marL="822731" indent="0">
              <a:buNone/>
              <a:defRPr sz="360"/>
            </a:lvl6pPr>
            <a:lvl7pPr marL="987278" indent="0">
              <a:buNone/>
              <a:defRPr sz="360"/>
            </a:lvl7pPr>
            <a:lvl8pPr marL="1151824" indent="0">
              <a:buNone/>
              <a:defRPr sz="360"/>
            </a:lvl8pPr>
            <a:lvl9pPr marL="1316370" indent="0">
              <a:buNone/>
              <a:defRPr sz="3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584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264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042" y="175210"/>
            <a:ext cx="709598" cy="278887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249" y="175210"/>
            <a:ext cx="2087657" cy="27888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704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249" y="175210"/>
            <a:ext cx="2838391" cy="636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249" y="876047"/>
            <a:ext cx="2838391" cy="208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248" y="3050167"/>
            <a:ext cx="740450" cy="17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107" y="3050167"/>
            <a:ext cx="1110675" cy="17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190" y="3050167"/>
            <a:ext cx="740450" cy="17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9873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9093" rtl="0" eaLnBrk="1" latinLnBrk="0" hangingPunct="1">
        <a:lnSpc>
          <a:spcPct val="90000"/>
        </a:lnSpc>
        <a:spcBef>
          <a:spcPct val="0"/>
        </a:spcBef>
        <a:buNone/>
        <a:defRPr sz="15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73" indent="-82273" algn="l" defTabSz="329093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1pPr>
      <a:lvl2pPr marL="246819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2pPr>
      <a:lvl3pPr marL="411366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575912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740458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905005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1069551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234097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98643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1pPr>
      <a:lvl2pPr marL="164546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2pPr>
      <a:lvl3pPr marL="329093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3pPr>
      <a:lvl4pPr marL="493639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658185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822731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987278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151824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16370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DB75A436-D380-9988-7C36-D03179ED30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513" y="642444"/>
            <a:ext cx="2853517" cy="1315310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Gotham Medium" panose="02000604040000020004" pitchFamily="2" charset="0"/>
              </a:rPr>
              <a:t>Digite aqui o seu texto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D53A3287-6FC1-C287-86EC-4B96890B974F}"/>
              </a:ext>
            </a:extLst>
          </p:cNvPr>
          <p:cNvSpPr txBox="1">
            <a:spLocks/>
          </p:cNvSpPr>
          <p:nvPr/>
        </p:nvSpPr>
        <p:spPr>
          <a:xfrm>
            <a:off x="235513" y="2201613"/>
            <a:ext cx="1669486" cy="946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29093" rtl="0" eaLnBrk="1" latinLnBrk="0" hangingPunct="1">
              <a:lnSpc>
                <a:spcPct val="90000"/>
              </a:lnSpc>
              <a:spcBef>
                <a:spcPts val="360"/>
              </a:spcBef>
              <a:buFont typeface="Arial" panose="020B0604020202020204" pitchFamily="34" charset="0"/>
              <a:buNone/>
              <a:defRPr sz="8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4546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9093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6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3639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58185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2731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7278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51824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16370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>
                <a:solidFill>
                  <a:schemeClr val="bg1"/>
                </a:solidFill>
                <a:latin typeface="Gotham Medium" panose="02000604040000020004" pitchFamily="2" charset="0"/>
              </a:rPr>
              <a:t>Digite aqui o seu texto</a:t>
            </a:r>
            <a:endParaRPr lang="pt-BR" dirty="0">
              <a:solidFill>
                <a:schemeClr val="bg1"/>
              </a:solidFill>
              <a:latin typeface="Gotham Medium" panose="02000604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6138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</TotalTime>
  <Words>10</Words>
  <Application>Microsoft Macintosh PowerPoint</Application>
  <PresentationFormat>Personalizar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Gotham Medium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Sarah Marciano Silva</dc:creator>
  <cp:lastModifiedBy>Sarah Marciano Silva</cp:lastModifiedBy>
  <cp:revision>3</cp:revision>
  <dcterms:created xsi:type="dcterms:W3CDTF">2024-02-07T18:54:57Z</dcterms:created>
  <dcterms:modified xsi:type="dcterms:W3CDTF">2024-02-07T19:08:00Z</dcterms:modified>
</cp:coreProperties>
</file>